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7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3" r:id="rId10"/>
    <p:sldId id="265" r:id="rId11"/>
    <p:sldId id="267" r:id="rId12"/>
    <p:sldId id="268" r:id="rId13"/>
    <p:sldId id="269" r:id="rId14"/>
    <p:sldId id="271" r:id="rId15"/>
    <p:sldId id="270" r:id="rId16"/>
    <p:sldId id="272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entury Gothic" panose="020B0502020202020204" pitchFamily="34" charset="0"/>
      <p:regular r:id="rId23"/>
      <p:bold r:id="rId24"/>
      <p:italic r:id="rId25"/>
      <p:boldItalic r:id="rId26"/>
    </p:embeddedFont>
    <p:embeddedFont>
      <p:font typeface="Wingdings 3" panose="05040102010807070707" pitchFamily="18" charset="2"/>
      <p:regular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80" y="48"/>
      </p:cViewPr>
      <p:guideLst>
        <p:guide orient="horz" pos="1620"/>
        <p:guide pos="28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2BA2EB-338A-430C-B0F1-74F1F28AC4B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891F499-1111-4C09-82A0-901FCC35F3B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Data BackUp with recovery</a:t>
          </a:r>
        </a:p>
      </dgm:t>
    </dgm:pt>
    <dgm:pt modelId="{A8911868-2A15-42D0-BAB6-1A96371ACC50}" type="parTrans" cxnId="{C010D83E-AA27-4E7B-B50F-BE9401CF0CE3}">
      <dgm:prSet/>
      <dgm:spPr/>
      <dgm:t>
        <a:bodyPr/>
        <a:lstStyle/>
        <a:p>
          <a:endParaRPr lang="en-US"/>
        </a:p>
      </dgm:t>
    </dgm:pt>
    <dgm:pt modelId="{5F8C61DA-3A7E-4A4D-AF37-FC7500735BB6}" type="sibTrans" cxnId="{C010D83E-AA27-4E7B-B50F-BE9401CF0CE3}">
      <dgm:prSet/>
      <dgm:spPr/>
      <dgm:t>
        <a:bodyPr/>
        <a:lstStyle/>
        <a:p>
          <a:endParaRPr lang="en-US"/>
        </a:p>
      </dgm:t>
    </dgm:pt>
    <dgm:pt modelId="{6590E8EF-1853-4664-8E2F-1A08F07CE43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/>
            <a:t>patch management</a:t>
          </a:r>
          <a:endParaRPr lang="en-US" dirty="0"/>
        </a:p>
      </dgm:t>
    </dgm:pt>
    <dgm:pt modelId="{F8DF04FF-CC3B-4416-A8BF-39606576A2A7}" type="parTrans" cxnId="{B48CDF69-EC3A-4070-A3D6-E8E7C1A8A97F}">
      <dgm:prSet/>
      <dgm:spPr/>
      <dgm:t>
        <a:bodyPr/>
        <a:lstStyle/>
        <a:p>
          <a:endParaRPr lang="en-US"/>
        </a:p>
      </dgm:t>
    </dgm:pt>
    <dgm:pt modelId="{3FFAABF8-CBB1-4EF8-97A4-8B9C1F77E5DD}" type="sibTrans" cxnId="{B48CDF69-EC3A-4070-A3D6-E8E7C1A8A97F}">
      <dgm:prSet/>
      <dgm:spPr/>
      <dgm:t>
        <a:bodyPr/>
        <a:lstStyle/>
        <a:p>
          <a:endParaRPr lang="en-US"/>
        </a:p>
      </dgm:t>
    </dgm:pt>
    <dgm:pt modelId="{8CB3801F-E4B7-4696-BA2F-BCBD183741D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dirty="0"/>
            <a:t>Performance </a:t>
          </a:r>
          <a:r>
            <a:rPr lang="en-IN" dirty="0"/>
            <a:t>Monitoring</a:t>
          </a:r>
          <a:endParaRPr lang="en-US" dirty="0"/>
        </a:p>
      </dgm:t>
    </dgm:pt>
    <dgm:pt modelId="{D302F215-A52B-447C-878E-D3ED75232A63}" type="parTrans" cxnId="{261AAB41-99B3-4C18-B107-BDEC45CC00BD}">
      <dgm:prSet/>
      <dgm:spPr/>
      <dgm:t>
        <a:bodyPr/>
        <a:lstStyle/>
        <a:p>
          <a:endParaRPr lang="en-US"/>
        </a:p>
      </dgm:t>
    </dgm:pt>
    <dgm:pt modelId="{360E94C5-09B1-491B-A5D6-6E676E99924A}" type="sibTrans" cxnId="{261AAB41-99B3-4C18-B107-BDEC45CC00BD}">
      <dgm:prSet/>
      <dgm:spPr/>
      <dgm:t>
        <a:bodyPr/>
        <a:lstStyle/>
        <a:p>
          <a:endParaRPr lang="en-US"/>
        </a:p>
      </dgm:t>
    </dgm:pt>
    <dgm:pt modelId="{12D6F38D-CA3B-4FC7-B4B1-8F70D7BE3A8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/>
            <a:t>User Support and Feedback</a:t>
          </a:r>
          <a:r>
            <a:rPr lang="en-GB"/>
            <a:t> </a:t>
          </a:r>
          <a:endParaRPr lang="en-US"/>
        </a:p>
      </dgm:t>
    </dgm:pt>
    <dgm:pt modelId="{1847C115-E815-4B84-9842-5D5A5E3B7053}" type="parTrans" cxnId="{D2104D75-E51C-4695-AD62-6EE2AAF61E87}">
      <dgm:prSet/>
      <dgm:spPr/>
      <dgm:t>
        <a:bodyPr/>
        <a:lstStyle/>
        <a:p>
          <a:endParaRPr lang="en-US"/>
        </a:p>
      </dgm:t>
    </dgm:pt>
    <dgm:pt modelId="{838C1B76-2705-45A5-8352-22F9962E1BA9}" type="sibTrans" cxnId="{D2104D75-E51C-4695-AD62-6EE2AAF61E87}">
      <dgm:prSet/>
      <dgm:spPr/>
      <dgm:t>
        <a:bodyPr/>
        <a:lstStyle/>
        <a:p>
          <a:endParaRPr lang="en-US"/>
        </a:p>
      </dgm:t>
    </dgm:pt>
    <dgm:pt modelId="{84B5090C-F7E8-4220-B8EB-4E596195F1D2}" type="pres">
      <dgm:prSet presAssocID="{AC2BA2EB-338A-430C-B0F1-74F1F28AC4B3}" presName="root" presStyleCnt="0">
        <dgm:presLayoutVars>
          <dgm:dir/>
          <dgm:resizeHandles val="exact"/>
        </dgm:presLayoutVars>
      </dgm:prSet>
      <dgm:spPr/>
    </dgm:pt>
    <dgm:pt modelId="{D2347D55-81A9-471F-A610-7C38A73FDC34}" type="pres">
      <dgm:prSet presAssocID="{6891F499-1111-4C09-82A0-901FCC35F3B9}" presName="compNode" presStyleCnt="0"/>
      <dgm:spPr/>
    </dgm:pt>
    <dgm:pt modelId="{175A5149-3F93-4E86-A296-DB119E688A8E}" type="pres">
      <dgm:prSet presAssocID="{6891F499-1111-4C09-82A0-901FCC35F3B9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34A6D9B0-261C-479C-90FD-5AA294FF3051}" type="pres">
      <dgm:prSet presAssocID="{6891F499-1111-4C09-82A0-901FCC35F3B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124C8AF-831D-422D-9CF7-852A4FE7E988}" type="pres">
      <dgm:prSet presAssocID="{6891F499-1111-4C09-82A0-901FCC35F3B9}" presName="spaceRect" presStyleCnt="0"/>
      <dgm:spPr/>
    </dgm:pt>
    <dgm:pt modelId="{90FF38C4-B74F-4EC3-AC25-29836313F87D}" type="pres">
      <dgm:prSet presAssocID="{6891F499-1111-4C09-82A0-901FCC35F3B9}" presName="textRect" presStyleLbl="revTx" presStyleIdx="0" presStyleCnt="4">
        <dgm:presLayoutVars>
          <dgm:chMax val="1"/>
          <dgm:chPref val="1"/>
        </dgm:presLayoutVars>
      </dgm:prSet>
      <dgm:spPr/>
    </dgm:pt>
    <dgm:pt modelId="{84D4DD1D-6960-4478-9F5C-F42D97B33A19}" type="pres">
      <dgm:prSet presAssocID="{5F8C61DA-3A7E-4A4D-AF37-FC7500735BB6}" presName="sibTrans" presStyleCnt="0"/>
      <dgm:spPr/>
    </dgm:pt>
    <dgm:pt modelId="{C2E724B5-8135-431F-B396-A599517F5988}" type="pres">
      <dgm:prSet presAssocID="{6590E8EF-1853-4664-8E2F-1A08F07CE432}" presName="compNode" presStyleCnt="0"/>
      <dgm:spPr/>
    </dgm:pt>
    <dgm:pt modelId="{B11849C3-B8AC-4956-A3CD-A929C6A335CD}" type="pres">
      <dgm:prSet presAssocID="{6590E8EF-1853-4664-8E2F-1A08F07CE432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B77AD7B9-759D-4DC3-AD83-A3860C8B49DC}" type="pres">
      <dgm:prSet presAssocID="{6590E8EF-1853-4664-8E2F-1A08F07CE43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FE21FA7B-BE86-4E97-A889-4D54A73565A9}" type="pres">
      <dgm:prSet presAssocID="{6590E8EF-1853-4664-8E2F-1A08F07CE432}" presName="spaceRect" presStyleCnt="0"/>
      <dgm:spPr/>
    </dgm:pt>
    <dgm:pt modelId="{D9552505-49C5-45B5-9EA1-905612D40194}" type="pres">
      <dgm:prSet presAssocID="{6590E8EF-1853-4664-8E2F-1A08F07CE432}" presName="textRect" presStyleLbl="revTx" presStyleIdx="1" presStyleCnt="4">
        <dgm:presLayoutVars>
          <dgm:chMax val="1"/>
          <dgm:chPref val="1"/>
        </dgm:presLayoutVars>
      </dgm:prSet>
      <dgm:spPr/>
    </dgm:pt>
    <dgm:pt modelId="{F9A73E97-FD2C-4F47-AD4B-ECC5E636625F}" type="pres">
      <dgm:prSet presAssocID="{3FFAABF8-CBB1-4EF8-97A4-8B9C1F77E5DD}" presName="sibTrans" presStyleCnt="0"/>
      <dgm:spPr/>
    </dgm:pt>
    <dgm:pt modelId="{F07E5FC7-407E-438B-A220-86C65CBF23F3}" type="pres">
      <dgm:prSet presAssocID="{8CB3801F-E4B7-4696-BA2F-BCBD183741DD}" presName="compNode" presStyleCnt="0"/>
      <dgm:spPr/>
    </dgm:pt>
    <dgm:pt modelId="{BD3FC5BC-F995-4ECF-B439-74527F9DDBAB}" type="pres">
      <dgm:prSet presAssocID="{8CB3801F-E4B7-4696-BA2F-BCBD183741DD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6D21EC45-4459-48CF-9CA1-65F461CA1B8E}" type="pres">
      <dgm:prSet presAssocID="{8CB3801F-E4B7-4696-BA2F-BCBD183741D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A0A75371-9964-4534-9162-3D78BCB99AF3}" type="pres">
      <dgm:prSet presAssocID="{8CB3801F-E4B7-4696-BA2F-BCBD183741DD}" presName="spaceRect" presStyleCnt="0"/>
      <dgm:spPr/>
    </dgm:pt>
    <dgm:pt modelId="{704FA641-65F6-4D70-933F-57044F8AE5F8}" type="pres">
      <dgm:prSet presAssocID="{8CB3801F-E4B7-4696-BA2F-BCBD183741DD}" presName="textRect" presStyleLbl="revTx" presStyleIdx="2" presStyleCnt="4">
        <dgm:presLayoutVars>
          <dgm:chMax val="1"/>
          <dgm:chPref val="1"/>
        </dgm:presLayoutVars>
      </dgm:prSet>
      <dgm:spPr/>
    </dgm:pt>
    <dgm:pt modelId="{17B6F075-BC75-4E10-ACC4-5C99B8B0FC0A}" type="pres">
      <dgm:prSet presAssocID="{360E94C5-09B1-491B-A5D6-6E676E99924A}" presName="sibTrans" presStyleCnt="0"/>
      <dgm:spPr/>
    </dgm:pt>
    <dgm:pt modelId="{D3129EE4-7BB8-4CED-A1C4-11ECDB000909}" type="pres">
      <dgm:prSet presAssocID="{12D6F38D-CA3B-4FC7-B4B1-8F70D7BE3A8D}" presName="compNode" presStyleCnt="0"/>
      <dgm:spPr/>
    </dgm:pt>
    <dgm:pt modelId="{3B593A3F-B21A-4513-AC01-9422673D0E00}" type="pres">
      <dgm:prSet presAssocID="{12D6F38D-CA3B-4FC7-B4B1-8F70D7BE3A8D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93EAC25C-F180-44E9-862C-4CC9A2D0999D}" type="pres">
      <dgm:prSet presAssocID="{12D6F38D-CA3B-4FC7-B4B1-8F70D7BE3A8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426A70CB-B41C-4975-B42B-28E77942F45A}" type="pres">
      <dgm:prSet presAssocID="{12D6F38D-CA3B-4FC7-B4B1-8F70D7BE3A8D}" presName="spaceRect" presStyleCnt="0"/>
      <dgm:spPr/>
    </dgm:pt>
    <dgm:pt modelId="{7E8E8CEF-ADDB-466F-9FBA-0E2620008180}" type="pres">
      <dgm:prSet presAssocID="{12D6F38D-CA3B-4FC7-B4B1-8F70D7BE3A8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12F4C0D-F1B8-4A4D-ACC7-0EA867CF7C60}" type="presOf" srcId="{8CB3801F-E4B7-4696-BA2F-BCBD183741DD}" destId="{704FA641-65F6-4D70-933F-57044F8AE5F8}" srcOrd="0" destOrd="0" presId="urn:microsoft.com/office/officeart/2018/5/layout/IconLeafLabelList"/>
    <dgm:cxn modelId="{C010D83E-AA27-4E7B-B50F-BE9401CF0CE3}" srcId="{AC2BA2EB-338A-430C-B0F1-74F1F28AC4B3}" destId="{6891F499-1111-4C09-82A0-901FCC35F3B9}" srcOrd="0" destOrd="0" parTransId="{A8911868-2A15-42D0-BAB6-1A96371ACC50}" sibTransId="{5F8C61DA-3A7E-4A4D-AF37-FC7500735BB6}"/>
    <dgm:cxn modelId="{261AAB41-99B3-4C18-B107-BDEC45CC00BD}" srcId="{AC2BA2EB-338A-430C-B0F1-74F1F28AC4B3}" destId="{8CB3801F-E4B7-4696-BA2F-BCBD183741DD}" srcOrd="2" destOrd="0" parTransId="{D302F215-A52B-447C-878E-D3ED75232A63}" sibTransId="{360E94C5-09B1-491B-A5D6-6E676E99924A}"/>
    <dgm:cxn modelId="{B48CDF69-EC3A-4070-A3D6-E8E7C1A8A97F}" srcId="{AC2BA2EB-338A-430C-B0F1-74F1F28AC4B3}" destId="{6590E8EF-1853-4664-8E2F-1A08F07CE432}" srcOrd="1" destOrd="0" parTransId="{F8DF04FF-CC3B-4416-A8BF-39606576A2A7}" sibTransId="{3FFAABF8-CBB1-4EF8-97A4-8B9C1F77E5DD}"/>
    <dgm:cxn modelId="{D2104D75-E51C-4695-AD62-6EE2AAF61E87}" srcId="{AC2BA2EB-338A-430C-B0F1-74F1F28AC4B3}" destId="{12D6F38D-CA3B-4FC7-B4B1-8F70D7BE3A8D}" srcOrd="3" destOrd="0" parTransId="{1847C115-E815-4B84-9842-5D5A5E3B7053}" sibTransId="{838C1B76-2705-45A5-8352-22F9962E1BA9}"/>
    <dgm:cxn modelId="{CBD0F07E-31EF-45F9-BA92-F1F1FCEEE062}" type="presOf" srcId="{6590E8EF-1853-4664-8E2F-1A08F07CE432}" destId="{D9552505-49C5-45B5-9EA1-905612D40194}" srcOrd="0" destOrd="0" presId="urn:microsoft.com/office/officeart/2018/5/layout/IconLeafLabelList"/>
    <dgm:cxn modelId="{E7FE548B-20A2-46DD-9293-A8F6CE3890ED}" type="presOf" srcId="{AC2BA2EB-338A-430C-B0F1-74F1F28AC4B3}" destId="{84B5090C-F7E8-4220-B8EB-4E596195F1D2}" srcOrd="0" destOrd="0" presId="urn:microsoft.com/office/officeart/2018/5/layout/IconLeafLabelList"/>
    <dgm:cxn modelId="{B70C3CBD-289C-4CEA-8DB3-30AB983FD96A}" type="presOf" srcId="{12D6F38D-CA3B-4FC7-B4B1-8F70D7BE3A8D}" destId="{7E8E8CEF-ADDB-466F-9FBA-0E2620008180}" srcOrd="0" destOrd="0" presId="urn:microsoft.com/office/officeart/2018/5/layout/IconLeafLabelList"/>
    <dgm:cxn modelId="{28C8F2F9-CF6C-4D80-8783-29BDFBC7E920}" type="presOf" srcId="{6891F499-1111-4C09-82A0-901FCC35F3B9}" destId="{90FF38C4-B74F-4EC3-AC25-29836313F87D}" srcOrd="0" destOrd="0" presId="urn:microsoft.com/office/officeart/2018/5/layout/IconLeafLabelList"/>
    <dgm:cxn modelId="{37B415A2-D875-445F-A7B5-ADCF90E9D417}" type="presParOf" srcId="{84B5090C-F7E8-4220-B8EB-4E596195F1D2}" destId="{D2347D55-81A9-471F-A610-7C38A73FDC34}" srcOrd="0" destOrd="0" presId="urn:microsoft.com/office/officeart/2018/5/layout/IconLeafLabelList"/>
    <dgm:cxn modelId="{528AD079-721D-4B48-8AC8-1A057E4A1B04}" type="presParOf" srcId="{D2347D55-81A9-471F-A610-7C38A73FDC34}" destId="{175A5149-3F93-4E86-A296-DB119E688A8E}" srcOrd="0" destOrd="0" presId="urn:microsoft.com/office/officeart/2018/5/layout/IconLeafLabelList"/>
    <dgm:cxn modelId="{4883C66C-F016-48C3-82E7-5F763BAD7583}" type="presParOf" srcId="{D2347D55-81A9-471F-A610-7C38A73FDC34}" destId="{34A6D9B0-261C-479C-90FD-5AA294FF3051}" srcOrd="1" destOrd="0" presId="urn:microsoft.com/office/officeart/2018/5/layout/IconLeafLabelList"/>
    <dgm:cxn modelId="{ADE5C57E-6E61-4F37-82BF-D5B364A369C3}" type="presParOf" srcId="{D2347D55-81A9-471F-A610-7C38A73FDC34}" destId="{E124C8AF-831D-422D-9CF7-852A4FE7E988}" srcOrd="2" destOrd="0" presId="urn:microsoft.com/office/officeart/2018/5/layout/IconLeafLabelList"/>
    <dgm:cxn modelId="{6F0DCE7C-8622-4576-9C32-E0575093AE71}" type="presParOf" srcId="{D2347D55-81A9-471F-A610-7C38A73FDC34}" destId="{90FF38C4-B74F-4EC3-AC25-29836313F87D}" srcOrd="3" destOrd="0" presId="urn:microsoft.com/office/officeart/2018/5/layout/IconLeafLabelList"/>
    <dgm:cxn modelId="{28F0D666-FCD5-4608-8574-81508E0494B0}" type="presParOf" srcId="{84B5090C-F7E8-4220-B8EB-4E596195F1D2}" destId="{84D4DD1D-6960-4478-9F5C-F42D97B33A19}" srcOrd="1" destOrd="0" presId="urn:microsoft.com/office/officeart/2018/5/layout/IconLeafLabelList"/>
    <dgm:cxn modelId="{643E8EFB-69F7-414C-8FCA-405201877891}" type="presParOf" srcId="{84B5090C-F7E8-4220-B8EB-4E596195F1D2}" destId="{C2E724B5-8135-431F-B396-A599517F5988}" srcOrd="2" destOrd="0" presId="urn:microsoft.com/office/officeart/2018/5/layout/IconLeafLabelList"/>
    <dgm:cxn modelId="{62805E63-BD98-4DCE-9257-8560F8C4FC7D}" type="presParOf" srcId="{C2E724B5-8135-431F-B396-A599517F5988}" destId="{B11849C3-B8AC-4956-A3CD-A929C6A335CD}" srcOrd="0" destOrd="0" presId="urn:microsoft.com/office/officeart/2018/5/layout/IconLeafLabelList"/>
    <dgm:cxn modelId="{DD04342D-EEFF-4FC7-9120-4DC3437DAA50}" type="presParOf" srcId="{C2E724B5-8135-431F-B396-A599517F5988}" destId="{B77AD7B9-759D-4DC3-AD83-A3860C8B49DC}" srcOrd="1" destOrd="0" presId="urn:microsoft.com/office/officeart/2018/5/layout/IconLeafLabelList"/>
    <dgm:cxn modelId="{1B5BAB3E-7848-451C-ADF1-3635CF564FAB}" type="presParOf" srcId="{C2E724B5-8135-431F-B396-A599517F5988}" destId="{FE21FA7B-BE86-4E97-A889-4D54A73565A9}" srcOrd="2" destOrd="0" presId="urn:microsoft.com/office/officeart/2018/5/layout/IconLeafLabelList"/>
    <dgm:cxn modelId="{8ABE794B-BAD5-4E98-BDF8-4A9025530C7F}" type="presParOf" srcId="{C2E724B5-8135-431F-B396-A599517F5988}" destId="{D9552505-49C5-45B5-9EA1-905612D40194}" srcOrd="3" destOrd="0" presId="urn:microsoft.com/office/officeart/2018/5/layout/IconLeafLabelList"/>
    <dgm:cxn modelId="{22D24488-3A74-4724-9E40-8B6CD0321F78}" type="presParOf" srcId="{84B5090C-F7E8-4220-B8EB-4E596195F1D2}" destId="{F9A73E97-FD2C-4F47-AD4B-ECC5E636625F}" srcOrd="3" destOrd="0" presId="urn:microsoft.com/office/officeart/2018/5/layout/IconLeafLabelList"/>
    <dgm:cxn modelId="{CF904946-ACEA-4A20-A3D3-8D5842F9B5CA}" type="presParOf" srcId="{84B5090C-F7E8-4220-B8EB-4E596195F1D2}" destId="{F07E5FC7-407E-438B-A220-86C65CBF23F3}" srcOrd="4" destOrd="0" presId="urn:microsoft.com/office/officeart/2018/5/layout/IconLeafLabelList"/>
    <dgm:cxn modelId="{60F2F338-4D1E-4061-B3A5-BBA37805A39B}" type="presParOf" srcId="{F07E5FC7-407E-438B-A220-86C65CBF23F3}" destId="{BD3FC5BC-F995-4ECF-B439-74527F9DDBAB}" srcOrd="0" destOrd="0" presId="urn:microsoft.com/office/officeart/2018/5/layout/IconLeafLabelList"/>
    <dgm:cxn modelId="{CD51E98B-AF11-47BF-9A9D-69C609CF99F5}" type="presParOf" srcId="{F07E5FC7-407E-438B-A220-86C65CBF23F3}" destId="{6D21EC45-4459-48CF-9CA1-65F461CA1B8E}" srcOrd="1" destOrd="0" presId="urn:microsoft.com/office/officeart/2018/5/layout/IconLeafLabelList"/>
    <dgm:cxn modelId="{71DC94F3-A0DB-434F-9515-94684C375B21}" type="presParOf" srcId="{F07E5FC7-407E-438B-A220-86C65CBF23F3}" destId="{A0A75371-9964-4534-9162-3D78BCB99AF3}" srcOrd="2" destOrd="0" presId="urn:microsoft.com/office/officeart/2018/5/layout/IconLeafLabelList"/>
    <dgm:cxn modelId="{E288B4EC-257B-4DE7-9999-B8FE08AFEC69}" type="presParOf" srcId="{F07E5FC7-407E-438B-A220-86C65CBF23F3}" destId="{704FA641-65F6-4D70-933F-57044F8AE5F8}" srcOrd="3" destOrd="0" presId="urn:microsoft.com/office/officeart/2018/5/layout/IconLeafLabelList"/>
    <dgm:cxn modelId="{2EC50CCB-5507-4FAE-9962-321FE7B1D7EA}" type="presParOf" srcId="{84B5090C-F7E8-4220-B8EB-4E596195F1D2}" destId="{17B6F075-BC75-4E10-ACC4-5C99B8B0FC0A}" srcOrd="5" destOrd="0" presId="urn:microsoft.com/office/officeart/2018/5/layout/IconLeafLabelList"/>
    <dgm:cxn modelId="{B40E83AE-553B-4787-8F47-CAC568D8851F}" type="presParOf" srcId="{84B5090C-F7E8-4220-B8EB-4E596195F1D2}" destId="{D3129EE4-7BB8-4CED-A1C4-11ECDB000909}" srcOrd="6" destOrd="0" presId="urn:microsoft.com/office/officeart/2018/5/layout/IconLeafLabelList"/>
    <dgm:cxn modelId="{20BA9FBD-0D5B-499C-99B0-97E5677413ED}" type="presParOf" srcId="{D3129EE4-7BB8-4CED-A1C4-11ECDB000909}" destId="{3B593A3F-B21A-4513-AC01-9422673D0E00}" srcOrd="0" destOrd="0" presId="urn:microsoft.com/office/officeart/2018/5/layout/IconLeafLabelList"/>
    <dgm:cxn modelId="{0BDF7B88-A977-4DBD-A172-FD985EA1853F}" type="presParOf" srcId="{D3129EE4-7BB8-4CED-A1C4-11ECDB000909}" destId="{93EAC25C-F180-44E9-862C-4CC9A2D0999D}" srcOrd="1" destOrd="0" presId="urn:microsoft.com/office/officeart/2018/5/layout/IconLeafLabelList"/>
    <dgm:cxn modelId="{54EFAD8F-0EFD-4055-8DE8-8E02621E62B9}" type="presParOf" srcId="{D3129EE4-7BB8-4CED-A1C4-11ECDB000909}" destId="{426A70CB-B41C-4975-B42B-28E77942F45A}" srcOrd="2" destOrd="0" presId="urn:microsoft.com/office/officeart/2018/5/layout/IconLeafLabelList"/>
    <dgm:cxn modelId="{9659C68D-E0E2-469C-A667-1A4D06DB814A}" type="presParOf" srcId="{D3129EE4-7BB8-4CED-A1C4-11ECDB000909}" destId="{7E8E8CEF-ADDB-466F-9FBA-0E2620008180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642C29-F794-45E8-A06E-02641288EB55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B8DDC72-F4D8-4DFC-A321-7E1E9977438C}">
      <dgm:prSet/>
      <dgm:spPr/>
      <dgm:t>
        <a:bodyPr/>
        <a:lstStyle/>
        <a:p>
          <a:r>
            <a:rPr lang="en-GB" dirty="0"/>
            <a:t>Sponsorship and Advertising Integration</a:t>
          </a:r>
          <a:endParaRPr lang="en-US" dirty="0"/>
        </a:p>
      </dgm:t>
    </dgm:pt>
    <dgm:pt modelId="{1EA50601-A0D2-4156-90C6-C523DEBEFAAA}" type="parTrans" cxnId="{1114D544-7FB2-4529-971F-21B91B864041}">
      <dgm:prSet/>
      <dgm:spPr/>
      <dgm:t>
        <a:bodyPr/>
        <a:lstStyle/>
        <a:p>
          <a:endParaRPr lang="en-US"/>
        </a:p>
      </dgm:t>
    </dgm:pt>
    <dgm:pt modelId="{D4E0ACEE-501B-4AD6-949A-4EB36E99EE69}" type="sibTrans" cxnId="{1114D544-7FB2-4529-971F-21B91B864041}">
      <dgm:prSet/>
      <dgm:spPr/>
      <dgm:t>
        <a:bodyPr/>
        <a:lstStyle/>
        <a:p>
          <a:endParaRPr lang="en-US"/>
        </a:p>
      </dgm:t>
    </dgm:pt>
    <dgm:pt modelId="{EE0BE05A-5D63-484C-BB6F-A1C65379931A}">
      <dgm:prSet/>
      <dgm:spPr/>
      <dgm:t>
        <a:bodyPr/>
        <a:lstStyle/>
        <a:p>
          <a:r>
            <a:rPr lang="en-US" dirty="0"/>
            <a:t>Virtual Reality(VR) Integration</a:t>
          </a:r>
        </a:p>
      </dgm:t>
    </dgm:pt>
    <dgm:pt modelId="{7CD97BCF-7C7A-43DB-8508-159C6DB09FE9}" type="parTrans" cxnId="{79F2412F-B893-4728-9F9E-71FA7F898446}">
      <dgm:prSet/>
      <dgm:spPr/>
      <dgm:t>
        <a:bodyPr/>
        <a:lstStyle/>
        <a:p>
          <a:endParaRPr lang="en-US"/>
        </a:p>
      </dgm:t>
    </dgm:pt>
    <dgm:pt modelId="{35195DB3-5F42-40D1-A806-8A18F36ADC04}" type="sibTrans" cxnId="{79F2412F-B893-4728-9F9E-71FA7F898446}">
      <dgm:prSet/>
      <dgm:spPr/>
      <dgm:t>
        <a:bodyPr/>
        <a:lstStyle/>
        <a:p>
          <a:endParaRPr lang="en-US"/>
        </a:p>
      </dgm:t>
    </dgm:pt>
    <dgm:pt modelId="{4D1B307F-377B-4010-ADD7-11F1B297C6C7}">
      <dgm:prSet/>
      <dgm:spPr/>
      <dgm:t>
        <a:bodyPr/>
        <a:lstStyle/>
        <a:p>
          <a:r>
            <a:rPr lang="en-GB" dirty="0"/>
            <a:t>Streaming Platform Integration</a:t>
          </a:r>
          <a:endParaRPr lang="en-US" dirty="0"/>
        </a:p>
      </dgm:t>
    </dgm:pt>
    <dgm:pt modelId="{7D7C9276-E69B-4269-8790-627503F11C45}" type="parTrans" cxnId="{5041E131-8505-407B-8891-C9272B0DFA85}">
      <dgm:prSet/>
      <dgm:spPr/>
      <dgm:t>
        <a:bodyPr/>
        <a:lstStyle/>
        <a:p>
          <a:endParaRPr lang="en-US"/>
        </a:p>
      </dgm:t>
    </dgm:pt>
    <dgm:pt modelId="{A0291C78-8746-4E4E-811D-5CF350D7ADF2}" type="sibTrans" cxnId="{5041E131-8505-407B-8891-C9272B0DFA85}">
      <dgm:prSet/>
      <dgm:spPr/>
      <dgm:t>
        <a:bodyPr/>
        <a:lstStyle/>
        <a:p>
          <a:endParaRPr lang="en-US"/>
        </a:p>
      </dgm:t>
    </dgm:pt>
    <dgm:pt modelId="{3E5B89D2-6544-43E8-ACC7-AF19469B3AF1}">
      <dgm:prSet/>
      <dgm:spPr/>
      <dgm:t>
        <a:bodyPr/>
        <a:lstStyle/>
        <a:p>
          <a:r>
            <a:rPr lang="en-US"/>
            <a:t>Mobile App</a:t>
          </a:r>
          <a:r>
            <a:rPr lang="en-IN"/>
            <a:t>lication</a:t>
          </a:r>
          <a:endParaRPr lang="en-US"/>
        </a:p>
      </dgm:t>
    </dgm:pt>
    <dgm:pt modelId="{C7F50D34-B3D5-432C-A261-F0E3D920B63C}" type="parTrans" cxnId="{08E4D3D2-951D-4A62-8C7D-F2E01115845E}">
      <dgm:prSet/>
      <dgm:spPr/>
      <dgm:t>
        <a:bodyPr/>
        <a:lstStyle/>
        <a:p>
          <a:endParaRPr lang="en-US"/>
        </a:p>
      </dgm:t>
    </dgm:pt>
    <dgm:pt modelId="{54A0278A-D21E-4968-9D90-8E039E51AF8C}" type="sibTrans" cxnId="{08E4D3D2-951D-4A62-8C7D-F2E01115845E}">
      <dgm:prSet/>
      <dgm:spPr/>
      <dgm:t>
        <a:bodyPr/>
        <a:lstStyle/>
        <a:p>
          <a:endParaRPr lang="en-US"/>
        </a:p>
      </dgm:t>
    </dgm:pt>
    <dgm:pt modelId="{2071C9D9-8F7E-4A0B-B7EB-453B98CB9E1C}">
      <dgm:prSet/>
      <dgm:spPr/>
      <dgm:t>
        <a:bodyPr/>
        <a:lstStyle/>
        <a:p>
          <a:r>
            <a:rPr lang="en-GB" dirty="0"/>
            <a:t>Notifications</a:t>
          </a:r>
          <a:endParaRPr lang="en-US" dirty="0"/>
        </a:p>
      </dgm:t>
    </dgm:pt>
    <dgm:pt modelId="{9D5560D6-E4EE-4EC8-B0CA-2C23A390E62D}" type="parTrans" cxnId="{EFB9F030-9EDE-4825-91F5-C6FA24860746}">
      <dgm:prSet/>
      <dgm:spPr/>
      <dgm:t>
        <a:bodyPr/>
        <a:lstStyle/>
        <a:p>
          <a:endParaRPr lang="en-US"/>
        </a:p>
      </dgm:t>
    </dgm:pt>
    <dgm:pt modelId="{38FA35F2-9856-4F5A-9114-8550B4D81070}" type="sibTrans" cxnId="{EFB9F030-9EDE-4825-91F5-C6FA24860746}">
      <dgm:prSet/>
      <dgm:spPr/>
      <dgm:t>
        <a:bodyPr/>
        <a:lstStyle/>
        <a:p>
          <a:endParaRPr lang="en-US"/>
        </a:p>
      </dgm:t>
    </dgm:pt>
    <dgm:pt modelId="{7DFAE62C-DF8F-4C07-B95A-4A8963FAC364}" type="pres">
      <dgm:prSet presAssocID="{CA642C29-F794-45E8-A06E-02641288EB55}" presName="root" presStyleCnt="0">
        <dgm:presLayoutVars>
          <dgm:dir/>
          <dgm:resizeHandles val="exact"/>
        </dgm:presLayoutVars>
      </dgm:prSet>
      <dgm:spPr/>
    </dgm:pt>
    <dgm:pt modelId="{A14A9C68-8966-4B40-9311-4927080DB607}" type="pres">
      <dgm:prSet presAssocID="{CA642C29-F794-45E8-A06E-02641288EB55}" presName="container" presStyleCnt="0">
        <dgm:presLayoutVars>
          <dgm:dir/>
          <dgm:resizeHandles val="exact"/>
        </dgm:presLayoutVars>
      </dgm:prSet>
      <dgm:spPr/>
    </dgm:pt>
    <dgm:pt modelId="{A9E489CD-023A-448A-8D37-E293D5727B9A}" type="pres">
      <dgm:prSet presAssocID="{AB8DDC72-F4D8-4DFC-A321-7E1E9977438C}" presName="compNode" presStyleCnt="0"/>
      <dgm:spPr/>
    </dgm:pt>
    <dgm:pt modelId="{4336387E-43F3-433B-8765-AD8ADD305EA4}" type="pres">
      <dgm:prSet presAssocID="{AB8DDC72-F4D8-4DFC-A321-7E1E9977438C}" presName="iconBgRect" presStyleLbl="bgShp" presStyleIdx="0" presStyleCnt="5"/>
      <dgm:spPr/>
    </dgm:pt>
    <dgm:pt modelId="{BEC6EC16-01A6-4A6E-B099-CBB040103BAA}" type="pres">
      <dgm:prSet presAssocID="{AB8DDC72-F4D8-4DFC-A321-7E1E9977438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1C8DB537-E9BF-47CB-913C-50E219E2C524}" type="pres">
      <dgm:prSet presAssocID="{AB8DDC72-F4D8-4DFC-A321-7E1E9977438C}" presName="spaceRect" presStyleCnt="0"/>
      <dgm:spPr/>
    </dgm:pt>
    <dgm:pt modelId="{0354E34D-10BE-4352-8184-5E9ACADDF4B9}" type="pres">
      <dgm:prSet presAssocID="{AB8DDC72-F4D8-4DFC-A321-7E1E9977438C}" presName="textRect" presStyleLbl="revTx" presStyleIdx="0" presStyleCnt="5">
        <dgm:presLayoutVars>
          <dgm:chMax val="1"/>
          <dgm:chPref val="1"/>
        </dgm:presLayoutVars>
      </dgm:prSet>
      <dgm:spPr/>
    </dgm:pt>
    <dgm:pt modelId="{3555BCBC-728E-4FBD-B329-DF1472967CC7}" type="pres">
      <dgm:prSet presAssocID="{D4E0ACEE-501B-4AD6-949A-4EB36E99EE69}" presName="sibTrans" presStyleLbl="sibTrans2D1" presStyleIdx="0" presStyleCnt="0"/>
      <dgm:spPr/>
    </dgm:pt>
    <dgm:pt modelId="{84D08D34-1E83-4054-B84D-85921579532D}" type="pres">
      <dgm:prSet presAssocID="{EE0BE05A-5D63-484C-BB6F-A1C65379931A}" presName="compNode" presStyleCnt="0"/>
      <dgm:spPr/>
    </dgm:pt>
    <dgm:pt modelId="{63B54BFB-E3B8-43E5-8375-39C8D3165973}" type="pres">
      <dgm:prSet presAssocID="{EE0BE05A-5D63-484C-BB6F-A1C65379931A}" presName="iconBgRect" presStyleLbl="bgShp" presStyleIdx="1" presStyleCnt="5"/>
      <dgm:spPr/>
    </dgm:pt>
    <dgm:pt modelId="{4D42DCDC-E04D-4663-AC7C-26524533B990}" type="pres">
      <dgm:prSet presAssocID="{EE0BE05A-5D63-484C-BB6F-A1C65379931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86922A60-A183-4610-BC1F-00B6CA66B908}" type="pres">
      <dgm:prSet presAssocID="{EE0BE05A-5D63-484C-BB6F-A1C65379931A}" presName="spaceRect" presStyleCnt="0"/>
      <dgm:spPr/>
    </dgm:pt>
    <dgm:pt modelId="{56A19FFB-DA24-4FE3-A5FA-FC9EDFC3FABB}" type="pres">
      <dgm:prSet presAssocID="{EE0BE05A-5D63-484C-BB6F-A1C65379931A}" presName="textRect" presStyleLbl="revTx" presStyleIdx="1" presStyleCnt="5">
        <dgm:presLayoutVars>
          <dgm:chMax val="1"/>
          <dgm:chPref val="1"/>
        </dgm:presLayoutVars>
      </dgm:prSet>
      <dgm:spPr/>
    </dgm:pt>
    <dgm:pt modelId="{5092564B-BC2E-4C6F-8023-4086519FF8EC}" type="pres">
      <dgm:prSet presAssocID="{35195DB3-5F42-40D1-A806-8A18F36ADC04}" presName="sibTrans" presStyleLbl="sibTrans2D1" presStyleIdx="0" presStyleCnt="0"/>
      <dgm:spPr/>
    </dgm:pt>
    <dgm:pt modelId="{879DE295-135D-4C3F-AD53-67684E2596BC}" type="pres">
      <dgm:prSet presAssocID="{4D1B307F-377B-4010-ADD7-11F1B297C6C7}" presName="compNode" presStyleCnt="0"/>
      <dgm:spPr/>
    </dgm:pt>
    <dgm:pt modelId="{A256F24E-A1AB-400B-9DAB-83B033654A02}" type="pres">
      <dgm:prSet presAssocID="{4D1B307F-377B-4010-ADD7-11F1B297C6C7}" presName="iconBgRect" presStyleLbl="bgShp" presStyleIdx="2" presStyleCnt="5"/>
      <dgm:spPr/>
    </dgm:pt>
    <dgm:pt modelId="{A7FC00B3-C470-4570-8D55-89E52DE016B2}" type="pres">
      <dgm:prSet presAssocID="{4D1B307F-377B-4010-ADD7-11F1B297C6C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A29951B0-1ACF-45CB-A493-9B85C865A463}" type="pres">
      <dgm:prSet presAssocID="{4D1B307F-377B-4010-ADD7-11F1B297C6C7}" presName="spaceRect" presStyleCnt="0"/>
      <dgm:spPr/>
    </dgm:pt>
    <dgm:pt modelId="{EEE42F1C-E78D-40D9-8AEB-04BE96902960}" type="pres">
      <dgm:prSet presAssocID="{4D1B307F-377B-4010-ADD7-11F1B297C6C7}" presName="textRect" presStyleLbl="revTx" presStyleIdx="2" presStyleCnt="5">
        <dgm:presLayoutVars>
          <dgm:chMax val="1"/>
          <dgm:chPref val="1"/>
        </dgm:presLayoutVars>
      </dgm:prSet>
      <dgm:spPr/>
    </dgm:pt>
    <dgm:pt modelId="{0DB1D0F3-5A0C-4E69-8B9E-9456E14744DE}" type="pres">
      <dgm:prSet presAssocID="{A0291C78-8746-4E4E-811D-5CF350D7ADF2}" presName="sibTrans" presStyleLbl="sibTrans2D1" presStyleIdx="0" presStyleCnt="0"/>
      <dgm:spPr/>
    </dgm:pt>
    <dgm:pt modelId="{F2E12430-B6FB-4AF8-A9B6-3454BDDE9D28}" type="pres">
      <dgm:prSet presAssocID="{3E5B89D2-6544-43E8-ACC7-AF19469B3AF1}" presName="compNode" presStyleCnt="0"/>
      <dgm:spPr/>
    </dgm:pt>
    <dgm:pt modelId="{8F27A8CF-2D9F-40CF-8112-00BC2E730CA3}" type="pres">
      <dgm:prSet presAssocID="{3E5B89D2-6544-43E8-ACC7-AF19469B3AF1}" presName="iconBgRect" presStyleLbl="bgShp" presStyleIdx="3" presStyleCnt="5"/>
      <dgm:spPr/>
    </dgm:pt>
    <dgm:pt modelId="{127D3DF6-ACEA-4539-8646-2A1B1AA32A5D}" type="pres">
      <dgm:prSet presAssocID="{3E5B89D2-6544-43E8-ACC7-AF19469B3AF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03120D09-EEE6-4AC4-A37B-E246F740EB26}" type="pres">
      <dgm:prSet presAssocID="{3E5B89D2-6544-43E8-ACC7-AF19469B3AF1}" presName="spaceRect" presStyleCnt="0"/>
      <dgm:spPr/>
    </dgm:pt>
    <dgm:pt modelId="{6CE4D168-F507-44E7-B348-6C4F25EDD607}" type="pres">
      <dgm:prSet presAssocID="{3E5B89D2-6544-43E8-ACC7-AF19469B3AF1}" presName="textRect" presStyleLbl="revTx" presStyleIdx="3" presStyleCnt="5">
        <dgm:presLayoutVars>
          <dgm:chMax val="1"/>
          <dgm:chPref val="1"/>
        </dgm:presLayoutVars>
      </dgm:prSet>
      <dgm:spPr/>
    </dgm:pt>
    <dgm:pt modelId="{C0BA818A-CEF4-49D1-9F68-AF3E41D4BD7B}" type="pres">
      <dgm:prSet presAssocID="{54A0278A-D21E-4968-9D90-8E039E51AF8C}" presName="sibTrans" presStyleLbl="sibTrans2D1" presStyleIdx="0" presStyleCnt="0"/>
      <dgm:spPr/>
    </dgm:pt>
    <dgm:pt modelId="{C9E85798-A37D-4600-AA7D-6A2BF048DF30}" type="pres">
      <dgm:prSet presAssocID="{2071C9D9-8F7E-4A0B-B7EB-453B98CB9E1C}" presName="compNode" presStyleCnt="0"/>
      <dgm:spPr/>
    </dgm:pt>
    <dgm:pt modelId="{1520757F-DAF7-4CD8-ACE5-02FF1B54A668}" type="pres">
      <dgm:prSet presAssocID="{2071C9D9-8F7E-4A0B-B7EB-453B98CB9E1C}" presName="iconBgRect" presStyleLbl="bgShp" presStyleIdx="4" presStyleCnt="5"/>
      <dgm:spPr/>
    </dgm:pt>
    <dgm:pt modelId="{3CE0BF41-A056-4355-BF4B-F13B7FFCD59B}" type="pres">
      <dgm:prSet presAssocID="{2071C9D9-8F7E-4A0B-B7EB-453B98CB9E1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ll"/>
        </a:ext>
      </dgm:extLst>
    </dgm:pt>
    <dgm:pt modelId="{A6990BE4-812F-40EB-918F-B083836E6EE1}" type="pres">
      <dgm:prSet presAssocID="{2071C9D9-8F7E-4A0B-B7EB-453B98CB9E1C}" presName="spaceRect" presStyleCnt="0"/>
      <dgm:spPr/>
    </dgm:pt>
    <dgm:pt modelId="{DC2A4A23-3FCB-4D0B-9B93-B35087391C80}" type="pres">
      <dgm:prSet presAssocID="{2071C9D9-8F7E-4A0B-B7EB-453B98CB9E1C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7DDB5D17-8998-4BAE-966A-28998A28CC44}" type="presOf" srcId="{4D1B307F-377B-4010-ADD7-11F1B297C6C7}" destId="{EEE42F1C-E78D-40D9-8AEB-04BE96902960}" srcOrd="0" destOrd="0" presId="urn:microsoft.com/office/officeart/2018/2/layout/IconCircleList"/>
    <dgm:cxn modelId="{9B1EDE17-8C3D-4932-9624-8B1A1A2F7507}" type="presOf" srcId="{EE0BE05A-5D63-484C-BB6F-A1C65379931A}" destId="{56A19FFB-DA24-4FE3-A5FA-FC9EDFC3FABB}" srcOrd="0" destOrd="0" presId="urn:microsoft.com/office/officeart/2018/2/layout/IconCircleList"/>
    <dgm:cxn modelId="{0C58A71F-C55C-40E5-B37C-DE0557EB27B4}" type="presOf" srcId="{35195DB3-5F42-40D1-A806-8A18F36ADC04}" destId="{5092564B-BC2E-4C6F-8023-4086519FF8EC}" srcOrd="0" destOrd="0" presId="urn:microsoft.com/office/officeart/2018/2/layout/IconCircleList"/>
    <dgm:cxn modelId="{79F2412F-B893-4728-9F9E-71FA7F898446}" srcId="{CA642C29-F794-45E8-A06E-02641288EB55}" destId="{EE0BE05A-5D63-484C-BB6F-A1C65379931A}" srcOrd="1" destOrd="0" parTransId="{7CD97BCF-7C7A-43DB-8508-159C6DB09FE9}" sibTransId="{35195DB3-5F42-40D1-A806-8A18F36ADC04}"/>
    <dgm:cxn modelId="{EFB9F030-9EDE-4825-91F5-C6FA24860746}" srcId="{CA642C29-F794-45E8-A06E-02641288EB55}" destId="{2071C9D9-8F7E-4A0B-B7EB-453B98CB9E1C}" srcOrd="4" destOrd="0" parTransId="{9D5560D6-E4EE-4EC8-B0CA-2C23A390E62D}" sibTransId="{38FA35F2-9856-4F5A-9114-8550B4D81070}"/>
    <dgm:cxn modelId="{5041E131-8505-407B-8891-C9272B0DFA85}" srcId="{CA642C29-F794-45E8-A06E-02641288EB55}" destId="{4D1B307F-377B-4010-ADD7-11F1B297C6C7}" srcOrd="2" destOrd="0" parTransId="{7D7C9276-E69B-4269-8790-627503F11C45}" sibTransId="{A0291C78-8746-4E4E-811D-5CF350D7ADF2}"/>
    <dgm:cxn modelId="{1114D544-7FB2-4529-971F-21B91B864041}" srcId="{CA642C29-F794-45E8-A06E-02641288EB55}" destId="{AB8DDC72-F4D8-4DFC-A321-7E1E9977438C}" srcOrd="0" destOrd="0" parTransId="{1EA50601-A0D2-4156-90C6-C523DEBEFAAA}" sibTransId="{D4E0ACEE-501B-4AD6-949A-4EB36E99EE69}"/>
    <dgm:cxn modelId="{82ED8974-0D31-45B8-9027-48A4D10E0496}" type="presOf" srcId="{3E5B89D2-6544-43E8-ACC7-AF19469B3AF1}" destId="{6CE4D168-F507-44E7-B348-6C4F25EDD607}" srcOrd="0" destOrd="0" presId="urn:microsoft.com/office/officeart/2018/2/layout/IconCircleList"/>
    <dgm:cxn modelId="{6C233D75-ADBD-482E-BD6F-F22F6493CA7C}" type="presOf" srcId="{AB8DDC72-F4D8-4DFC-A321-7E1E9977438C}" destId="{0354E34D-10BE-4352-8184-5E9ACADDF4B9}" srcOrd="0" destOrd="0" presId="urn:microsoft.com/office/officeart/2018/2/layout/IconCircleList"/>
    <dgm:cxn modelId="{57477F59-3280-413E-A4C2-D997F7942516}" type="presOf" srcId="{D4E0ACEE-501B-4AD6-949A-4EB36E99EE69}" destId="{3555BCBC-728E-4FBD-B329-DF1472967CC7}" srcOrd="0" destOrd="0" presId="urn:microsoft.com/office/officeart/2018/2/layout/IconCircleList"/>
    <dgm:cxn modelId="{F37D3088-8A6C-4EE0-A04F-9ED634135A79}" type="presOf" srcId="{2071C9D9-8F7E-4A0B-B7EB-453B98CB9E1C}" destId="{DC2A4A23-3FCB-4D0B-9B93-B35087391C80}" srcOrd="0" destOrd="0" presId="urn:microsoft.com/office/officeart/2018/2/layout/IconCircleList"/>
    <dgm:cxn modelId="{3E75E68B-18BA-46B1-B15F-C6720AFAFCEF}" type="presOf" srcId="{CA642C29-F794-45E8-A06E-02641288EB55}" destId="{7DFAE62C-DF8F-4C07-B95A-4A8963FAC364}" srcOrd="0" destOrd="0" presId="urn:microsoft.com/office/officeart/2018/2/layout/IconCircleList"/>
    <dgm:cxn modelId="{F3D4E9C8-78D9-4565-948E-C0B9185CEE4C}" type="presOf" srcId="{A0291C78-8746-4E4E-811D-5CF350D7ADF2}" destId="{0DB1D0F3-5A0C-4E69-8B9E-9456E14744DE}" srcOrd="0" destOrd="0" presId="urn:microsoft.com/office/officeart/2018/2/layout/IconCircleList"/>
    <dgm:cxn modelId="{08E4D3D2-951D-4A62-8C7D-F2E01115845E}" srcId="{CA642C29-F794-45E8-A06E-02641288EB55}" destId="{3E5B89D2-6544-43E8-ACC7-AF19469B3AF1}" srcOrd="3" destOrd="0" parTransId="{C7F50D34-B3D5-432C-A261-F0E3D920B63C}" sibTransId="{54A0278A-D21E-4968-9D90-8E039E51AF8C}"/>
    <dgm:cxn modelId="{A8CDABE9-0A49-4652-8E23-8FABEA7187F7}" type="presOf" srcId="{54A0278A-D21E-4968-9D90-8E039E51AF8C}" destId="{C0BA818A-CEF4-49D1-9F68-AF3E41D4BD7B}" srcOrd="0" destOrd="0" presId="urn:microsoft.com/office/officeart/2018/2/layout/IconCircleList"/>
    <dgm:cxn modelId="{C12460CF-AAC2-4A3B-9A00-ED048F7776CD}" type="presParOf" srcId="{7DFAE62C-DF8F-4C07-B95A-4A8963FAC364}" destId="{A14A9C68-8966-4B40-9311-4927080DB607}" srcOrd="0" destOrd="0" presId="urn:microsoft.com/office/officeart/2018/2/layout/IconCircleList"/>
    <dgm:cxn modelId="{CADDC7B9-240D-40B5-A7C7-D48A0144CAEE}" type="presParOf" srcId="{A14A9C68-8966-4B40-9311-4927080DB607}" destId="{A9E489CD-023A-448A-8D37-E293D5727B9A}" srcOrd="0" destOrd="0" presId="urn:microsoft.com/office/officeart/2018/2/layout/IconCircleList"/>
    <dgm:cxn modelId="{74132C65-7F02-4B32-BBA8-95DBCD86A83A}" type="presParOf" srcId="{A9E489CD-023A-448A-8D37-E293D5727B9A}" destId="{4336387E-43F3-433B-8765-AD8ADD305EA4}" srcOrd="0" destOrd="0" presId="urn:microsoft.com/office/officeart/2018/2/layout/IconCircleList"/>
    <dgm:cxn modelId="{647A0972-9D23-4515-ADE4-D54FB260F766}" type="presParOf" srcId="{A9E489CD-023A-448A-8D37-E293D5727B9A}" destId="{BEC6EC16-01A6-4A6E-B099-CBB040103BAA}" srcOrd="1" destOrd="0" presId="urn:microsoft.com/office/officeart/2018/2/layout/IconCircleList"/>
    <dgm:cxn modelId="{0B4EF758-C326-498D-A53B-2B05ACD62E71}" type="presParOf" srcId="{A9E489CD-023A-448A-8D37-E293D5727B9A}" destId="{1C8DB537-E9BF-47CB-913C-50E219E2C524}" srcOrd="2" destOrd="0" presId="urn:microsoft.com/office/officeart/2018/2/layout/IconCircleList"/>
    <dgm:cxn modelId="{CBE7D360-5AE9-4EF6-8443-C30FB053E9EB}" type="presParOf" srcId="{A9E489CD-023A-448A-8D37-E293D5727B9A}" destId="{0354E34D-10BE-4352-8184-5E9ACADDF4B9}" srcOrd="3" destOrd="0" presId="urn:microsoft.com/office/officeart/2018/2/layout/IconCircleList"/>
    <dgm:cxn modelId="{14914A16-A6C6-41C9-9166-FAFDF592737B}" type="presParOf" srcId="{A14A9C68-8966-4B40-9311-4927080DB607}" destId="{3555BCBC-728E-4FBD-B329-DF1472967CC7}" srcOrd="1" destOrd="0" presId="urn:microsoft.com/office/officeart/2018/2/layout/IconCircleList"/>
    <dgm:cxn modelId="{E2ED65F3-B62C-4768-875C-867BB45F49F4}" type="presParOf" srcId="{A14A9C68-8966-4B40-9311-4927080DB607}" destId="{84D08D34-1E83-4054-B84D-85921579532D}" srcOrd="2" destOrd="0" presId="urn:microsoft.com/office/officeart/2018/2/layout/IconCircleList"/>
    <dgm:cxn modelId="{6E830223-D35D-4EA9-9876-2583983A36EA}" type="presParOf" srcId="{84D08D34-1E83-4054-B84D-85921579532D}" destId="{63B54BFB-E3B8-43E5-8375-39C8D3165973}" srcOrd="0" destOrd="0" presId="urn:microsoft.com/office/officeart/2018/2/layout/IconCircleList"/>
    <dgm:cxn modelId="{9A91E292-2DD8-43E2-8310-06E56F24B451}" type="presParOf" srcId="{84D08D34-1E83-4054-B84D-85921579532D}" destId="{4D42DCDC-E04D-4663-AC7C-26524533B990}" srcOrd="1" destOrd="0" presId="urn:microsoft.com/office/officeart/2018/2/layout/IconCircleList"/>
    <dgm:cxn modelId="{49619AB0-A32E-4836-A7F2-4AF4E84572D5}" type="presParOf" srcId="{84D08D34-1E83-4054-B84D-85921579532D}" destId="{86922A60-A183-4610-BC1F-00B6CA66B908}" srcOrd="2" destOrd="0" presId="urn:microsoft.com/office/officeart/2018/2/layout/IconCircleList"/>
    <dgm:cxn modelId="{9702EB9C-0FF6-4358-AD73-BA4351DB33EB}" type="presParOf" srcId="{84D08D34-1E83-4054-B84D-85921579532D}" destId="{56A19FFB-DA24-4FE3-A5FA-FC9EDFC3FABB}" srcOrd="3" destOrd="0" presId="urn:microsoft.com/office/officeart/2018/2/layout/IconCircleList"/>
    <dgm:cxn modelId="{7D90450F-9450-449D-94E4-314FDC030B68}" type="presParOf" srcId="{A14A9C68-8966-4B40-9311-4927080DB607}" destId="{5092564B-BC2E-4C6F-8023-4086519FF8EC}" srcOrd="3" destOrd="0" presId="urn:microsoft.com/office/officeart/2018/2/layout/IconCircleList"/>
    <dgm:cxn modelId="{493D7DED-3074-4B3E-B8F6-2E1F6E765CBF}" type="presParOf" srcId="{A14A9C68-8966-4B40-9311-4927080DB607}" destId="{879DE295-135D-4C3F-AD53-67684E2596BC}" srcOrd="4" destOrd="0" presId="urn:microsoft.com/office/officeart/2018/2/layout/IconCircleList"/>
    <dgm:cxn modelId="{540F8558-3BCD-41DC-A24E-FEE019B4F0EE}" type="presParOf" srcId="{879DE295-135D-4C3F-AD53-67684E2596BC}" destId="{A256F24E-A1AB-400B-9DAB-83B033654A02}" srcOrd="0" destOrd="0" presId="urn:microsoft.com/office/officeart/2018/2/layout/IconCircleList"/>
    <dgm:cxn modelId="{7B17FF6A-38A9-4BF0-8DD3-C7FEEC8B344C}" type="presParOf" srcId="{879DE295-135D-4C3F-AD53-67684E2596BC}" destId="{A7FC00B3-C470-4570-8D55-89E52DE016B2}" srcOrd="1" destOrd="0" presId="urn:microsoft.com/office/officeart/2018/2/layout/IconCircleList"/>
    <dgm:cxn modelId="{CED90D94-CF1D-4DE0-BBCD-284A9043403C}" type="presParOf" srcId="{879DE295-135D-4C3F-AD53-67684E2596BC}" destId="{A29951B0-1ACF-45CB-A493-9B85C865A463}" srcOrd="2" destOrd="0" presId="urn:microsoft.com/office/officeart/2018/2/layout/IconCircleList"/>
    <dgm:cxn modelId="{D6B3822A-0952-4FB1-8E8F-E66E7D2824E4}" type="presParOf" srcId="{879DE295-135D-4C3F-AD53-67684E2596BC}" destId="{EEE42F1C-E78D-40D9-8AEB-04BE96902960}" srcOrd="3" destOrd="0" presId="urn:microsoft.com/office/officeart/2018/2/layout/IconCircleList"/>
    <dgm:cxn modelId="{81C2A204-0A51-4B38-97B0-16AB61F2DCB7}" type="presParOf" srcId="{A14A9C68-8966-4B40-9311-4927080DB607}" destId="{0DB1D0F3-5A0C-4E69-8B9E-9456E14744DE}" srcOrd="5" destOrd="0" presId="urn:microsoft.com/office/officeart/2018/2/layout/IconCircleList"/>
    <dgm:cxn modelId="{F1310BA7-70D7-42D0-B956-B650E534E211}" type="presParOf" srcId="{A14A9C68-8966-4B40-9311-4927080DB607}" destId="{F2E12430-B6FB-4AF8-A9B6-3454BDDE9D28}" srcOrd="6" destOrd="0" presId="urn:microsoft.com/office/officeart/2018/2/layout/IconCircleList"/>
    <dgm:cxn modelId="{0F7D3C2F-057F-4CA4-8328-3E2CA341798F}" type="presParOf" srcId="{F2E12430-B6FB-4AF8-A9B6-3454BDDE9D28}" destId="{8F27A8CF-2D9F-40CF-8112-00BC2E730CA3}" srcOrd="0" destOrd="0" presId="urn:microsoft.com/office/officeart/2018/2/layout/IconCircleList"/>
    <dgm:cxn modelId="{53CD4112-6885-43A8-9606-75D87DDBB8AE}" type="presParOf" srcId="{F2E12430-B6FB-4AF8-A9B6-3454BDDE9D28}" destId="{127D3DF6-ACEA-4539-8646-2A1B1AA32A5D}" srcOrd="1" destOrd="0" presId="urn:microsoft.com/office/officeart/2018/2/layout/IconCircleList"/>
    <dgm:cxn modelId="{ED9EC0AC-830F-4576-A7F6-39B423A35AE3}" type="presParOf" srcId="{F2E12430-B6FB-4AF8-A9B6-3454BDDE9D28}" destId="{03120D09-EEE6-4AC4-A37B-E246F740EB26}" srcOrd="2" destOrd="0" presId="urn:microsoft.com/office/officeart/2018/2/layout/IconCircleList"/>
    <dgm:cxn modelId="{C10B0E0B-EE2E-49E9-A7CD-9BC8131DC10F}" type="presParOf" srcId="{F2E12430-B6FB-4AF8-A9B6-3454BDDE9D28}" destId="{6CE4D168-F507-44E7-B348-6C4F25EDD607}" srcOrd="3" destOrd="0" presId="urn:microsoft.com/office/officeart/2018/2/layout/IconCircleList"/>
    <dgm:cxn modelId="{880B8D54-A64C-45DD-8A17-23F8C2AF8569}" type="presParOf" srcId="{A14A9C68-8966-4B40-9311-4927080DB607}" destId="{C0BA818A-CEF4-49D1-9F68-AF3E41D4BD7B}" srcOrd="7" destOrd="0" presId="urn:microsoft.com/office/officeart/2018/2/layout/IconCircleList"/>
    <dgm:cxn modelId="{28C32E02-C01F-426D-BBA6-8CD9CD49431F}" type="presParOf" srcId="{A14A9C68-8966-4B40-9311-4927080DB607}" destId="{C9E85798-A37D-4600-AA7D-6A2BF048DF30}" srcOrd="8" destOrd="0" presId="urn:microsoft.com/office/officeart/2018/2/layout/IconCircleList"/>
    <dgm:cxn modelId="{0A68B888-DAB6-4646-99D3-A0C3BEDBB644}" type="presParOf" srcId="{C9E85798-A37D-4600-AA7D-6A2BF048DF30}" destId="{1520757F-DAF7-4CD8-ACE5-02FF1B54A668}" srcOrd="0" destOrd="0" presId="urn:microsoft.com/office/officeart/2018/2/layout/IconCircleList"/>
    <dgm:cxn modelId="{FD488F23-3595-469D-B73F-9F7910E468E8}" type="presParOf" srcId="{C9E85798-A37D-4600-AA7D-6A2BF048DF30}" destId="{3CE0BF41-A056-4355-BF4B-F13B7FFCD59B}" srcOrd="1" destOrd="0" presId="urn:microsoft.com/office/officeart/2018/2/layout/IconCircleList"/>
    <dgm:cxn modelId="{8962C247-5718-4AA9-893C-48A8A09ADD58}" type="presParOf" srcId="{C9E85798-A37D-4600-AA7D-6A2BF048DF30}" destId="{A6990BE4-812F-40EB-918F-B083836E6EE1}" srcOrd="2" destOrd="0" presId="urn:microsoft.com/office/officeart/2018/2/layout/IconCircleList"/>
    <dgm:cxn modelId="{A6DBB10C-67F5-4093-8A27-A895C3BD7D83}" type="presParOf" srcId="{C9E85798-A37D-4600-AA7D-6A2BF048DF30}" destId="{DC2A4A23-3FCB-4D0B-9B93-B35087391C8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5A5149-3F93-4E86-A296-DB119E688A8E}">
      <dsp:nvSpPr>
        <dsp:cNvPr id="0" name=""/>
        <dsp:cNvSpPr/>
      </dsp:nvSpPr>
      <dsp:spPr>
        <a:xfrm>
          <a:off x="335323" y="90865"/>
          <a:ext cx="1036880" cy="103688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A6D9B0-261C-479C-90FD-5AA294FF3051}">
      <dsp:nvSpPr>
        <dsp:cNvPr id="0" name=""/>
        <dsp:cNvSpPr/>
      </dsp:nvSpPr>
      <dsp:spPr>
        <a:xfrm>
          <a:off x="556297" y="311840"/>
          <a:ext cx="594931" cy="5949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FF38C4-B74F-4EC3-AC25-29836313F87D}">
      <dsp:nvSpPr>
        <dsp:cNvPr id="0" name=""/>
        <dsp:cNvSpPr/>
      </dsp:nvSpPr>
      <dsp:spPr>
        <a:xfrm>
          <a:off x="3861" y="1450709"/>
          <a:ext cx="1699804" cy="67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Data BackUp with recovery</a:t>
          </a:r>
        </a:p>
      </dsp:txBody>
      <dsp:txXfrm>
        <a:off x="3861" y="1450709"/>
        <a:ext cx="1699804" cy="679921"/>
      </dsp:txXfrm>
    </dsp:sp>
    <dsp:sp modelId="{B11849C3-B8AC-4956-A3CD-A929C6A335CD}">
      <dsp:nvSpPr>
        <dsp:cNvPr id="0" name=""/>
        <dsp:cNvSpPr/>
      </dsp:nvSpPr>
      <dsp:spPr>
        <a:xfrm>
          <a:off x="2332593" y="90865"/>
          <a:ext cx="1036880" cy="103688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7AD7B9-759D-4DC3-AD83-A3860C8B49DC}">
      <dsp:nvSpPr>
        <dsp:cNvPr id="0" name=""/>
        <dsp:cNvSpPr/>
      </dsp:nvSpPr>
      <dsp:spPr>
        <a:xfrm>
          <a:off x="2553568" y="311840"/>
          <a:ext cx="594931" cy="5949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552505-49C5-45B5-9EA1-905612D40194}">
      <dsp:nvSpPr>
        <dsp:cNvPr id="0" name=""/>
        <dsp:cNvSpPr/>
      </dsp:nvSpPr>
      <dsp:spPr>
        <a:xfrm>
          <a:off x="2001131" y="1450709"/>
          <a:ext cx="1699804" cy="67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700" kern="1200" dirty="0"/>
            <a:t>patch management</a:t>
          </a:r>
          <a:endParaRPr lang="en-US" sz="1700" kern="1200" dirty="0"/>
        </a:p>
      </dsp:txBody>
      <dsp:txXfrm>
        <a:off x="2001131" y="1450709"/>
        <a:ext cx="1699804" cy="679921"/>
      </dsp:txXfrm>
    </dsp:sp>
    <dsp:sp modelId="{BD3FC5BC-F995-4ECF-B439-74527F9DDBAB}">
      <dsp:nvSpPr>
        <dsp:cNvPr id="0" name=""/>
        <dsp:cNvSpPr/>
      </dsp:nvSpPr>
      <dsp:spPr>
        <a:xfrm>
          <a:off x="4329864" y="90865"/>
          <a:ext cx="1036880" cy="103688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21EC45-4459-48CF-9CA1-65F461CA1B8E}">
      <dsp:nvSpPr>
        <dsp:cNvPr id="0" name=""/>
        <dsp:cNvSpPr/>
      </dsp:nvSpPr>
      <dsp:spPr>
        <a:xfrm>
          <a:off x="4550838" y="311840"/>
          <a:ext cx="594931" cy="59493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4FA641-65F6-4D70-933F-57044F8AE5F8}">
      <dsp:nvSpPr>
        <dsp:cNvPr id="0" name=""/>
        <dsp:cNvSpPr/>
      </dsp:nvSpPr>
      <dsp:spPr>
        <a:xfrm>
          <a:off x="3998402" y="1450709"/>
          <a:ext cx="1699804" cy="67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700" kern="1200" dirty="0"/>
            <a:t>Performance </a:t>
          </a:r>
          <a:r>
            <a:rPr lang="en-IN" sz="1700" kern="1200" dirty="0"/>
            <a:t>Monitoring</a:t>
          </a:r>
          <a:endParaRPr lang="en-US" sz="1700" kern="1200" dirty="0"/>
        </a:p>
      </dsp:txBody>
      <dsp:txXfrm>
        <a:off x="3998402" y="1450709"/>
        <a:ext cx="1699804" cy="679921"/>
      </dsp:txXfrm>
    </dsp:sp>
    <dsp:sp modelId="{3B593A3F-B21A-4513-AC01-9422673D0E00}">
      <dsp:nvSpPr>
        <dsp:cNvPr id="0" name=""/>
        <dsp:cNvSpPr/>
      </dsp:nvSpPr>
      <dsp:spPr>
        <a:xfrm>
          <a:off x="6327134" y="90865"/>
          <a:ext cx="1036880" cy="103688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EAC25C-F180-44E9-862C-4CC9A2D0999D}">
      <dsp:nvSpPr>
        <dsp:cNvPr id="0" name=""/>
        <dsp:cNvSpPr/>
      </dsp:nvSpPr>
      <dsp:spPr>
        <a:xfrm>
          <a:off x="6548109" y="311840"/>
          <a:ext cx="594931" cy="59493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8E8CEF-ADDB-466F-9FBA-0E2620008180}">
      <dsp:nvSpPr>
        <dsp:cNvPr id="0" name=""/>
        <dsp:cNvSpPr/>
      </dsp:nvSpPr>
      <dsp:spPr>
        <a:xfrm>
          <a:off x="5995672" y="1450709"/>
          <a:ext cx="1699804" cy="6799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700" kern="1200"/>
            <a:t>User Support and Feedback</a:t>
          </a:r>
          <a:r>
            <a:rPr lang="en-GB" sz="1700" kern="1200"/>
            <a:t> </a:t>
          </a:r>
          <a:endParaRPr lang="en-US" sz="1700" kern="1200"/>
        </a:p>
      </dsp:txBody>
      <dsp:txXfrm>
        <a:off x="5995672" y="1450709"/>
        <a:ext cx="1699804" cy="6799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36387E-43F3-433B-8765-AD8ADD305EA4}">
      <dsp:nvSpPr>
        <dsp:cNvPr id="0" name=""/>
        <dsp:cNvSpPr/>
      </dsp:nvSpPr>
      <dsp:spPr>
        <a:xfrm>
          <a:off x="81705" y="268652"/>
          <a:ext cx="653269" cy="65326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C6EC16-01A6-4A6E-B099-CBB040103BAA}">
      <dsp:nvSpPr>
        <dsp:cNvPr id="0" name=""/>
        <dsp:cNvSpPr/>
      </dsp:nvSpPr>
      <dsp:spPr>
        <a:xfrm>
          <a:off x="218892" y="405838"/>
          <a:ext cx="378896" cy="3788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54E34D-10BE-4352-8184-5E9ACADDF4B9}">
      <dsp:nvSpPr>
        <dsp:cNvPr id="0" name=""/>
        <dsp:cNvSpPr/>
      </dsp:nvSpPr>
      <dsp:spPr>
        <a:xfrm>
          <a:off x="874961" y="268652"/>
          <a:ext cx="1539848" cy="653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Sponsorship and Advertising Integration</a:t>
          </a:r>
          <a:endParaRPr lang="en-US" sz="1500" kern="1200" dirty="0"/>
        </a:p>
      </dsp:txBody>
      <dsp:txXfrm>
        <a:off x="874961" y="268652"/>
        <a:ext cx="1539848" cy="653269"/>
      </dsp:txXfrm>
    </dsp:sp>
    <dsp:sp modelId="{63B54BFB-E3B8-43E5-8375-39C8D3165973}">
      <dsp:nvSpPr>
        <dsp:cNvPr id="0" name=""/>
        <dsp:cNvSpPr/>
      </dsp:nvSpPr>
      <dsp:spPr>
        <a:xfrm>
          <a:off x="2683117" y="268652"/>
          <a:ext cx="653269" cy="65326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42DCDC-E04D-4663-AC7C-26524533B990}">
      <dsp:nvSpPr>
        <dsp:cNvPr id="0" name=""/>
        <dsp:cNvSpPr/>
      </dsp:nvSpPr>
      <dsp:spPr>
        <a:xfrm>
          <a:off x="2820303" y="405838"/>
          <a:ext cx="378896" cy="3788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A19FFB-DA24-4FE3-A5FA-FC9EDFC3FABB}">
      <dsp:nvSpPr>
        <dsp:cNvPr id="0" name=""/>
        <dsp:cNvSpPr/>
      </dsp:nvSpPr>
      <dsp:spPr>
        <a:xfrm>
          <a:off x="3476372" y="268652"/>
          <a:ext cx="1539848" cy="653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Virtual Reality(VR) Integration</a:t>
          </a:r>
        </a:p>
      </dsp:txBody>
      <dsp:txXfrm>
        <a:off x="3476372" y="268652"/>
        <a:ext cx="1539848" cy="653269"/>
      </dsp:txXfrm>
    </dsp:sp>
    <dsp:sp modelId="{A256F24E-A1AB-400B-9DAB-83B033654A02}">
      <dsp:nvSpPr>
        <dsp:cNvPr id="0" name=""/>
        <dsp:cNvSpPr/>
      </dsp:nvSpPr>
      <dsp:spPr>
        <a:xfrm>
          <a:off x="5284528" y="268652"/>
          <a:ext cx="653269" cy="65326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FC00B3-C470-4570-8D55-89E52DE016B2}">
      <dsp:nvSpPr>
        <dsp:cNvPr id="0" name=""/>
        <dsp:cNvSpPr/>
      </dsp:nvSpPr>
      <dsp:spPr>
        <a:xfrm>
          <a:off x="5421715" y="405838"/>
          <a:ext cx="378896" cy="3788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E42F1C-E78D-40D9-8AEB-04BE96902960}">
      <dsp:nvSpPr>
        <dsp:cNvPr id="0" name=""/>
        <dsp:cNvSpPr/>
      </dsp:nvSpPr>
      <dsp:spPr>
        <a:xfrm>
          <a:off x="6077784" y="268652"/>
          <a:ext cx="1539848" cy="653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Streaming Platform Integration</a:t>
          </a:r>
          <a:endParaRPr lang="en-US" sz="1500" kern="1200" dirty="0"/>
        </a:p>
      </dsp:txBody>
      <dsp:txXfrm>
        <a:off x="6077784" y="268652"/>
        <a:ext cx="1539848" cy="653269"/>
      </dsp:txXfrm>
    </dsp:sp>
    <dsp:sp modelId="{8F27A8CF-2D9F-40CF-8112-00BC2E730CA3}">
      <dsp:nvSpPr>
        <dsp:cNvPr id="0" name=""/>
        <dsp:cNvSpPr/>
      </dsp:nvSpPr>
      <dsp:spPr>
        <a:xfrm>
          <a:off x="81705" y="1299575"/>
          <a:ext cx="653269" cy="65326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7D3DF6-ACEA-4539-8646-2A1B1AA32A5D}">
      <dsp:nvSpPr>
        <dsp:cNvPr id="0" name=""/>
        <dsp:cNvSpPr/>
      </dsp:nvSpPr>
      <dsp:spPr>
        <a:xfrm>
          <a:off x="218892" y="1436762"/>
          <a:ext cx="378896" cy="3788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E4D168-F507-44E7-B348-6C4F25EDD607}">
      <dsp:nvSpPr>
        <dsp:cNvPr id="0" name=""/>
        <dsp:cNvSpPr/>
      </dsp:nvSpPr>
      <dsp:spPr>
        <a:xfrm>
          <a:off x="874961" y="1299575"/>
          <a:ext cx="1539848" cy="653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Mobile App</a:t>
          </a:r>
          <a:r>
            <a:rPr lang="en-IN" sz="1500" kern="1200"/>
            <a:t>lication</a:t>
          </a:r>
          <a:endParaRPr lang="en-US" sz="1500" kern="1200"/>
        </a:p>
      </dsp:txBody>
      <dsp:txXfrm>
        <a:off x="874961" y="1299575"/>
        <a:ext cx="1539848" cy="653269"/>
      </dsp:txXfrm>
    </dsp:sp>
    <dsp:sp modelId="{1520757F-DAF7-4CD8-ACE5-02FF1B54A668}">
      <dsp:nvSpPr>
        <dsp:cNvPr id="0" name=""/>
        <dsp:cNvSpPr/>
      </dsp:nvSpPr>
      <dsp:spPr>
        <a:xfrm>
          <a:off x="2683117" y="1299575"/>
          <a:ext cx="653269" cy="65326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E0BF41-A056-4355-BF4B-F13B7FFCD59B}">
      <dsp:nvSpPr>
        <dsp:cNvPr id="0" name=""/>
        <dsp:cNvSpPr/>
      </dsp:nvSpPr>
      <dsp:spPr>
        <a:xfrm>
          <a:off x="2820303" y="1436762"/>
          <a:ext cx="378896" cy="37889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2A4A23-3FCB-4D0B-9B93-B35087391C80}">
      <dsp:nvSpPr>
        <dsp:cNvPr id="0" name=""/>
        <dsp:cNvSpPr/>
      </dsp:nvSpPr>
      <dsp:spPr>
        <a:xfrm>
          <a:off x="3476372" y="1299575"/>
          <a:ext cx="1539848" cy="653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Notifications</a:t>
          </a:r>
          <a:endParaRPr lang="en-US" sz="1500" kern="1200" dirty="0"/>
        </a:p>
      </dsp:txBody>
      <dsp:txXfrm>
        <a:off x="3476372" y="1299575"/>
        <a:ext cx="1539848" cy="6532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9b5da8dde7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9b5da8dde7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9b5da8dde7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9b5da8dde7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9b70be8d6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9b70be8d62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9b70be8d6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9b70be8d6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9b70be8d62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9b70be8d62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9b5da8dde7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9b5da8dde7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9b70be8d6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9b70be8d6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9b5da8dde7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9b5da8dde7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9b5da8dde7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9b5da8dde7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9b70be8d6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9b70be8d6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9b70be8d62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9b70be8d62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9b5da8dde7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9b5da8dde7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9b5da8dde7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9b5da8dde7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9b5da8dde7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9b5da8dde7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9b5da8dde7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9b5da8dde7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607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0" y="1352554"/>
            <a:ext cx="7086600" cy="1368822"/>
          </a:xfrm>
        </p:spPr>
        <p:txBody>
          <a:bodyPr anchor="b">
            <a:normAutofit/>
          </a:bodyPr>
          <a:lstStyle>
            <a:lvl1pPr algn="l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724151"/>
            <a:ext cx="7086600" cy="514350"/>
          </a:xfrm>
        </p:spPr>
        <p:txBody>
          <a:bodyPr>
            <a:normAutofit/>
          </a:bodyPr>
          <a:lstStyle>
            <a:lvl1pPr marL="0" indent="0" algn="l"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1" y="3235746"/>
            <a:ext cx="2183130" cy="280982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28700" y="3242884"/>
            <a:ext cx="4800600" cy="273844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073150"/>
            <a:ext cx="2057400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42378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33" y="3523021"/>
            <a:ext cx="8116526" cy="614516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1295" y="706080"/>
            <a:ext cx="8116380" cy="260862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4137537"/>
            <a:ext cx="8115300" cy="526477"/>
          </a:xfrm>
        </p:spPr>
        <p:txBody>
          <a:bodyPr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966705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565150"/>
            <a:ext cx="8115300" cy="2101850"/>
          </a:xfr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350" y="2736850"/>
            <a:ext cx="7597887" cy="749300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0839" y="285750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4350" y="284956"/>
            <a:ext cx="5243619" cy="273844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86905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565150"/>
            <a:ext cx="7613650" cy="1953371"/>
          </a:xfr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2524168"/>
            <a:ext cx="7194552" cy="33333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351" y="2969897"/>
            <a:ext cx="7613650" cy="509903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0839" y="285750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4350" y="284956"/>
            <a:ext cx="5243619" cy="273844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357188" y="70008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38173" y="202596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6562438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71" y="843526"/>
            <a:ext cx="7609640" cy="1883876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350" y="2736237"/>
            <a:ext cx="7608491" cy="749914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860839" y="284163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14350" y="284163"/>
            <a:ext cx="5243619" cy="273844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2618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571500"/>
            <a:ext cx="6457949" cy="9779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14350" y="1651560"/>
            <a:ext cx="2592324" cy="462990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4349" y="2178424"/>
            <a:ext cx="2592324" cy="248559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76600" y="1650999"/>
            <a:ext cx="2592324" cy="469901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275144" y="2178050"/>
            <a:ext cx="2592324" cy="248596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038850" y="1644649"/>
            <a:ext cx="2592324" cy="469901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6038851" y="2178424"/>
            <a:ext cx="2592324" cy="248559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002926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1" y="571500"/>
            <a:ext cx="6457949" cy="9715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6463" y="3143250"/>
            <a:ext cx="2588687" cy="512074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16463" y="1771650"/>
            <a:ext cx="2588687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6463" y="3655323"/>
            <a:ext cx="2588687" cy="100869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80698" y="3143250"/>
            <a:ext cx="2586701" cy="512074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80697" y="1771650"/>
            <a:ext cx="2586702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80699" y="3655323"/>
            <a:ext cx="2586701" cy="100869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037299" y="3143250"/>
            <a:ext cx="2592352" cy="512074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037391" y="1771650"/>
            <a:ext cx="2585909" cy="1143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6037299" y="3655321"/>
            <a:ext cx="2589334" cy="100869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992088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1645920"/>
            <a:ext cx="8115300" cy="30180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166620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558800"/>
            <a:ext cx="1543050" cy="2927350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558800"/>
            <a:ext cx="6153151" cy="29273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60839" y="284956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4350" y="285750"/>
            <a:ext cx="5243619" cy="273844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547929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498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406023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565150"/>
            <a:ext cx="8115299" cy="2101451"/>
          </a:xfrm>
        </p:spPr>
        <p:txBody>
          <a:bodyPr anchor="b">
            <a:normAutofit/>
          </a:bodyPr>
          <a:lstStyle>
            <a:lvl1pPr algn="r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350" y="2731294"/>
            <a:ext cx="7867650" cy="716756"/>
          </a:xfrm>
        </p:spPr>
        <p:txBody>
          <a:bodyPr>
            <a:normAutofit/>
          </a:bodyPr>
          <a:lstStyle>
            <a:lvl1pPr marL="0" indent="0" algn="r">
              <a:buNone/>
              <a:defRPr sz="165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60839" y="285750"/>
            <a:ext cx="2183130" cy="273844"/>
          </a:xfrm>
        </p:spPr>
        <p:txBody>
          <a:bodyPr/>
          <a:lstStyle>
            <a:lvl1pPr algn="r"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4350" y="285751"/>
            <a:ext cx="5243619" cy="273049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46839" y="285750"/>
            <a:ext cx="482811" cy="273844"/>
          </a:xfr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578521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1645920"/>
            <a:ext cx="4000500" cy="30180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645920"/>
            <a:ext cx="4000500" cy="30180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160765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571500"/>
            <a:ext cx="6457950" cy="9715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7" y="1637852"/>
            <a:ext cx="3809993" cy="617934"/>
          </a:xfrm>
        </p:spPr>
        <p:txBody>
          <a:bodyPr anchor="b">
            <a:norm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1" y="2349500"/>
            <a:ext cx="3983831" cy="23145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37852"/>
            <a:ext cx="3829050" cy="617934"/>
          </a:xfrm>
        </p:spPr>
        <p:txBody>
          <a:bodyPr anchor="b">
            <a:norm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349500"/>
            <a:ext cx="4000500" cy="23145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124656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86073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90033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143000"/>
            <a:ext cx="3086100" cy="1200150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6686" y="560070"/>
            <a:ext cx="4882964" cy="410394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343150"/>
            <a:ext cx="3086100" cy="232086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880050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1143000"/>
            <a:ext cx="5154930" cy="1200150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95928" y="563431"/>
            <a:ext cx="2733722" cy="410058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343150"/>
            <a:ext cx="5154930" cy="232086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494431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573280"/>
            <a:ext cx="6457950" cy="969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0" y="1645920"/>
            <a:ext cx="8115300" cy="3018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46520" y="4767263"/>
            <a:ext cx="218313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0" y="4766884"/>
            <a:ext cx="58293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285750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22794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</p:sldLayoutIdLst>
  <p:hf sldNum="0" hdr="0" ftr="0" dt="0"/>
  <p:txStyles>
    <p:titleStyle>
      <a:lvl1pPr algn="r" defTabSz="685800" rtl="0" eaLnBrk="1" latinLnBrk="0" hangingPunct="1">
        <a:lnSpc>
          <a:spcPct val="90000"/>
        </a:lnSpc>
        <a:spcBef>
          <a:spcPct val="0"/>
        </a:spcBef>
        <a:buNone/>
        <a:defRPr sz="3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4862322" y="468082"/>
            <a:ext cx="3766137" cy="960668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 fontScale="90000"/>
          </a:bodyPr>
          <a:lstStyle/>
          <a:p>
            <a:pPr marL="0" lvl="0" indent="0" defTabSz="457200">
              <a:lnSpc>
                <a:spcPct val="90000"/>
              </a:lnSpc>
              <a:spcAft>
                <a:spcPts val="0"/>
              </a:spcAft>
            </a:pPr>
            <a:r>
              <a:rPr lang="en-US" altLang="en-GB" sz="2300" dirty="0">
                <a:sym typeface="Times New Roman" panose="02020603050405020304"/>
              </a:rPr>
              <a:t>Smash </a:t>
            </a:r>
            <a:r>
              <a:rPr lang="en-US" altLang="en-GB" sz="2300" dirty="0" err="1">
                <a:sym typeface="Times New Roman" panose="02020603050405020304"/>
              </a:rPr>
              <a:t>Tourni</a:t>
            </a:r>
            <a:r>
              <a:rPr lang="en-US" sz="2300" dirty="0">
                <a:sym typeface="Times New Roman" panose="02020603050405020304"/>
              </a:rPr>
              <a:t> Application</a:t>
            </a:r>
            <a:br>
              <a:rPr lang="en-US" sz="2300" dirty="0">
                <a:sym typeface="Times New Roman" panose="02020603050405020304"/>
              </a:rPr>
            </a:br>
            <a:endParaRPr lang="en-US" sz="2300"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4828643" y="1600200"/>
            <a:ext cx="3799814" cy="2833216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0" defTabSz="457200">
              <a:spcBef>
                <a:spcPts val="1000"/>
              </a:spcBef>
              <a:buFont typeface="Wingdings 3" charset="2"/>
              <a:buChar char="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sym typeface="Times New Roman" panose="02020603050405020304"/>
              </a:rPr>
              <a:t>Team - 24</a:t>
            </a:r>
          </a:p>
          <a:p>
            <a:pPr marL="0" lvl="0" indent="0" defTabSz="457200">
              <a:spcBef>
                <a:spcPts val="1000"/>
              </a:spcBef>
            </a:pPr>
            <a:r>
              <a:rPr lang="en-US" altLang="en-GB" b="1" dirty="0">
                <a:solidFill>
                  <a:schemeClr val="tx1">
                    <a:lumMod val="75000"/>
                    <a:lumOff val="25000"/>
                  </a:schemeClr>
                </a:solidFill>
                <a:sym typeface="Times New Roman" panose="02020603050405020304"/>
              </a:rPr>
              <a:t>Prudhvi Gudipati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sym typeface="Times New Roman" panose="02020603050405020304"/>
              </a:rPr>
              <a:t> </a:t>
            </a:r>
          </a:p>
          <a:p>
            <a:pPr marL="0" lvl="0" indent="0" defTabSz="457200">
              <a:spcBef>
                <a:spcPts val="1000"/>
              </a:spcBef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sym typeface="Times New Roman" panose="02020603050405020304"/>
              </a:rPr>
              <a:t>10020</a:t>
            </a:r>
            <a:r>
              <a:rPr lang="en-US" altLang="en-GB" b="1" dirty="0">
                <a:solidFill>
                  <a:schemeClr val="tx1">
                    <a:lumMod val="75000"/>
                    <a:lumOff val="25000"/>
                  </a:schemeClr>
                </a:solidFill>
                <a:sym typeface="Times New Roman" panose="02020603050405020304"/>
              </a:rPr>
              <a:t>32517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sym typeface="Times New Roman" panose="02020603050405020304"/>
            </a:endParaRPr>
          </a:p>
          <a:p>
            <a:pPr marL="0" lvl="0" indent="0" defTabSz="457200">
              <a:spcBef>
                <a:spcPts val="1000"/>
              </a:spcBef>
            </a:pPr>
            <a:r>
              <a:rPr lang="en-US" altLang="en-GB" b="1" dirty="0" err="1">
                <a:solidFill>
                  <a:schemeClr val="tx1">
                    <a:lumMod val="75000"/>
                    <a:lumOff val="25000"/>
                  </a:schemeClr>
                </a:solidFill>
                <a:sym typeface="Times New Roman" panose="02020603050405020304"/>
              </a:rPr>
              <a:t>Preetham</a:t>
            </a:r>
            <a:r>
              <a:rPr lang="en-US" altLang="en-GB" b="1" dirty="0">
                <a:solidFill>
                  <a:schemeClr val="tx1">
                    <a:lumMod val="75000"/>
                    <a:lumOff val="25000"/>
                  </a:schemeClr>
                </a:solidFill>
                <a:sym typeface="Times New Roman" panose="02020603050405020304"/>
              </a:rPr>
              <a:t> Reddy </a:t>
            </a:r>
            <a:r>
              <a:rPr lang="en-US" altLang="en-GB" b="1" dirty="0" err="1">
                <a:solidFill>
                  <a:schemeClr val="tx1">
                    <a:lumMod val="75000"/>
                    <a:lumOff val="25000"/>
                  </a:schemeClr>
                </a:solidFill>
                <a:sym typeface="Times New Roman" panose="02020603050405020304"/>
              </a:rPr>
              <a:t>Boddu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sym typeface="Times New Roman" panose="02020603050405020304"/>
              </a:rPr>
              <a:t> </a:t>
            </a:r>
          </a:p>
          <a:p>
            <a:pPr marL="0" lvl="0" indent="0" defTabSz="457200">
              <a:spcBef>
                <a:spcPts val="1000"/>
              </a:spcBef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sym typeface="Times New Roman" panose="02020603050405020304"/>
              </a:rPr>
              <a:t>10020</a:t>
            </a:r>
            <a:r>
              <a:rPr lang="en-US" altLang="en-GB" b="1" dirty="0">
                <a:solidFill>
                  <a:schemeClr val="tx1">
                    <a:lumMod val="75000"/>
                    <a:lumOff val="25000"/>
                  </a:schemeClr>
                </a:solidFill>
                <a:sym typeface="Times New Roman" panose="02020603050405020304"/>
              </a:rPr>
              <a:t>30625</a:t>
            </a:r>
          </a:p>
        </p:txBody>
      </p:sp>
      <p:pic>
        <p:nvPicPr>
          <p:cNvPr id="89" name="Picture 88" descr="Chalk drawing of people representing different genders">
            <a:extLst>
              <a:ext uri="{FF2B5EF4-FFF2-40B4-BE49-F238E27FC236}">
                <a16:creationId xmlns:a16="http://schemas.microsoft.com/office/drawing/2014/main" id="{70F1A916-0088-B663-974B-DBDE9F329E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02" r="29334"/>
          <a:stretch/>
        </p:blipFill>
        <p:spPr>
          <a:xfrm>
            <a:off x="-1166" y="1298"/>
            <a:ext cx="350331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Picture 219">
            <a:extLst>
              <a:ext uri="{FF2B5EF4-FFF2-40B4-BE49-F238E27FC236}">
                <a16:creationId xmlns:a16="http://schemas.microsoft.com/office/drawing/2014/main" id="{5927EB3E-1118-5BC7-D277-EE25A1BED4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39" r="3" b="5873"/>
          <a:stretch/>
        </p:blipFill>
        <p:spPr>
          <a:xfrm>
            <a:off x="3364167" y="10"/>
            <a:ext cx="5779833" cy="5143490"/>
          </a:xfrm>
          <a:prstGeom prst="rect">
            <a:avLst/>
          </a:prstGeom>
        </p:spPr>
      </p:pic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401643" y="468082"/>
            <a:ext cx="3467967" cy="960668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457200">
              <a:spcAft>
                <a:spcPts val="0"/>
              </a:spcAft>
            </a:pPr>
            <a:r>
              <a:rPr lang="en-US" sz="3600" dirty="0"/>
              <a:t>Tech Stack</a:t>
            </a:r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4294967295"/>
          </p:nvPr>
        </p:nvSpPr>
        <p:spPr>
          <a:xfrm>
            <a:off x="0" y="1600200"/>
            <a:ext cx="3470275" cy="2833688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 lnSpcReduction="10000"/>
          </a:bodyPr>
          <a:lstStyle/>
          <a:p>
            <a:pPr marL="0" lvl="0" indent="0" defTabSz="457200">
              <a:spcBef>
                <a:spcPts val="1000"/>
              </a:spcBef>
            </a:pPr>
            <a:r>
              <a:rPr lang="en-US" b="1" dirty="0" err="1">
                <a:sym typeface="Times New Roman" panose="02020603050405020304"/>
              </a:rPr>
              <a:t>FrontEnd</a:t>
            </a:r>
            <a:r>
              <a:rPr lang="en-US" b="1" dirty="0">
                <a:sym typeface="Times New Roman" panose="02020603050405020304"/>
              </a:rPr>
              <a:t>:</a:t>
            </a:r>
          </a:p>
          <a:p>
            <a:pPr marL="0" lvl="0" indent="0" defTabSz="457200">
              <a:spcBef>
                <a:spcPts val="1000"/>
              </a:spcBef>
            </a:pPr>
            <a:r>
              <a:rPr lang="en-US" dirty="0">
                <a:sym typeface="Times New Roman" panose="02020603050405020304"/>
              </a:rPr>
              <a:t>HTML, CSS, Angular and JavaScript for the user interface </a:t>
            </a:r>
          </a:p>
          <a:p>
            <a:pPr marL="0" lvl="0" indent="0" defTabSz="457200">
              <a:spcBef>
                <a:spcPts val="1000"/>
              </a:spcBef>
            </a:pPr>
            <a:r>
              <a:rPr lang="en-US" b="1" dirty="0">
                <a:sym typeface="Times New Roman" panose="02020603050405020304"/>
              </a:rPr>
              <a:t>Backend</a:t>
            </a:r>
            <a:r>
              <a:rPr lang="en-US" dirty="0">
                <a:sym typeface="Times New Roman" panose="02020603050405020304"/>
              </a:rPr>
              <a:t>:</a:t>
            </a:r>
          </a:p>
          <a:p>
            <a:pPr marL="0" lvl="0" indent="0" defTabSz="457200">
              <a:spcBef>
                <a:spcPts val="1000"/>
              </a:spcBef>
            </a:pPr>
            <a:r>
              <a:rPr lang="en-US" dirty="0">
                <a:effectLst/>
                <a:ea typeface="Calibri" panose="020F0502020204030204" pitchFamily="34" charset="0"/>
              </a:rPr>
              <a:t>Node JS</a:t>
            </a:r>
            <a:endParaRPr lang="en-US" dirty="0">
              <a:sym typeface="Times New Roman" panose="02020603050405020304"/>
            </a:endParaRPr>
          </a:p>
          <a:p>
            <a:pPr marL="0" lvl="0" indent="0" defTabSz="457200">
              <a:spcBef>
                <a:spcPts val="1000"/>
              </a:spcBef>
            </a:pPr>
            <a:r>
              <a:rPr lang="en-US" b="1" dirty="0">
                <a:sym typeface="Times New Roman" panose="02020603050405020304"/>
              </a:rPr>
              <a:t>Database</a:t>
            </a:r>
            <a:r>
              <a:rPr lang="en-US" dirty="0">
                <a:sym typeface="Times New Roman" panose="02020603050405020304"/>
              </a:rPr>
              <a:t>:</a:t>
            </a:r>
          </a:p>
          <a:p>
            <a:pPr marL="0" lvl="0" indent="0" defTabSz="457200">
              <a:spcBef>
                <a:spcPts val="1000"/>
              </a:spcBef>
            </a:pPr>
            <a:r>
              <a:rPr lang="en-US" altLang="en-GB" dirty="0" err="1">
                <a:sym typeface="Times New Roman" panose="02020603050405020304"/>
              </a:rPr>
              <a:t>MySQLServer</a:t>
            </a:r>
            <a:r>
              <a:rPr lang="en-US" altLang="en-GB" dirty="0">
                <a:sym typeface="Times New Roman" panose="02020603050405020304"/>
              </a:rPr>
              <a:t> </a:t>
            </a:r>
            <a:r>
              <a:rPr lang="en-US" dirty="0">
                <a:sym typeface="Times New Roman" panose="02020603050405020304"/>
              </a:rPr>
              <a:t>for creating tables and planning database information storage.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>
            <a:spLocks noGrp="1"/>
          </p:cNvSpPr>
          <p:nvPr>
            <p:ph type="title"/>
          </p:nvPr>
        </p:nvSpPr>
        <p:spPr>
          <a:xfrm>
            <a:off x="486918" y="483829"/>
            <a:ext cx="2737709" cy="944921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457200">
              <a:spcAft>
                <a:spcPts val="0"/>
              </a:spcAft>
            </a:pPr>
            <a:r>
              <a:rPr lang="en-US" sz="3600"/>
              <a:t>Testing</a:t>
            </a:r>
          </a:p>
        </p:txBody>
      </p:sp>
      <p:sp>
        <p:nvSpPr>
          <p:cNvPr id="160" name="Google Shape;160;p24"/>
          <p:cNvSpPr txBox="1">
            <a:spLocks noGrp="1"/>
          </p:cNvSpPr>
          <p:nvPr>
            <p:ph type="body" idx="4294967295"/>
          </p:nvPr>
        </p:nvSpPr>
        <p:spPr>
          <a:xfrm>
            <a:off x="0" y="1600200"/>
            <a:ext cx="2736850" cy="2819400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0" defTabSz="457200">
              <a:spcBef>
                <a:spcPts val="1000"/>
              </a:spcBef>
            </a:pPr>
            <a:r>
              <a:rPr lang="en-US" sz="1100" b="1"/>
              <a:t>Unit Testing</a:t>
            </a:r>
          </a:p>
          <a:p>
            <a:pPr marL="0" lvl="0" indent="0" defTabSz="457200">
              <a:spcBef>
                <a:spcPts val="1000"/>
              </a:spcBef>
            </a:pPr>
            <a:endParaRPr lang="en-US" sz="1100" b="1"/>
          </a:p>
          <a:p>
            <a:pPr marL="0" lvl="0" indent="0" defTabSz="457200">
              <a:spcBef>
                <a:spcPts val="1000"/>
              </a:spcBef>
            </a:pPr>
            <a:r>
              <a:rPr lang="en-US" sz="1100" b="1"/>
              <a:t>Integration Testing</a:t>
            </a:r>
          </a:p>
          <a:p>
            <a:pPr marL="0" lvl="0" indent="0" defTabSz="457200">
              <a:spcBef>
                <a:spcPts val="1000"/>
              </a:spcBef>
            </a:pPr>
            <a:endParaRPr lang="en-US" sz="1100" b="1"/>
          </a:p>
          <a:p>
            <a:pPr marL="0" lvl="0" indent="0" defTabSz="457200">
              <a:spcBef>
                <a:spcPts val="1000"/>
              </a:spcBef>
            </a:pPr>
            <a:r>
              <a:rPr lang="en-US" sz="1100" b="1"/>
              <a:t>User-Acceptance Testing</a:t>
            </a:r>
          </a:p>
          <a:p>
            <a:pPr marL="0" lvl="0" indent="0" defTabSz="457200">
              <a:spcBef>
                <a:spcPts val="1000"/>
              </a:spcBef>
            </a:pPr>
            <a:endParaRPr lang="en-US" sz="1100"/>
          </a:p>
          <a:p>
            <a:pPr marL="0" lvl="0" indent="0" defTabSz="457200">
              <a:spcBef>
                <a:spcPts val="1000"/>
              </a:spcBef>
            </a:pPr>
            <a:endParaRPr lang="en-US" sz="1100"/>
          </a:p>
          <a:p>
            <a:pPr marL="0" lvl="0" indent="0" defTabSz="457200">
              <a:spcBef>
                <a:spcPts val="1000"/>
              </a:spcBef>
            </a:pPr>
            <a:endParaRPr lang="en-US" sz="1100"/>
          </a:p>
          <a:p>
            <a:pPr marL="0" lvl="0" indent="0" defTabSz="457200">
              <a:spcBef>
                <a:spcPts val="1000"/>
              </a:spcBef>
            </a:pPr>
            <a:endParaRPr lang="en-US" sz="1100"/>
          </a:p>
        </p:txBody>
      </p:sp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5EC50C5-1234-47A8-F86D-885166E0D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721" y="1066223"/>
            <a:ext cx="2520130" cy="737137"/>
          </a:xfrm>
          <a:prstGeom prst="rect">
            <a:avLst/>
          </a:prstGeom>
        </p:spPr>
      </p:pic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BFE1936-A55B-FDEF-3323-72BFB6C00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721" y="3131293"/>
            <a:ext cx="2520130" cy="667226"/>
          </a:xfrm>
          <a:prstGeom prst="rect">
            <a:avLst/>
          </a:prstGeom>
        </p:spPr>
      </p:pic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C84D17CE-E76D-6194-2800-B8A4B0946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3645" y="1609605"/>
            <a:ext cx="2546195" cy="168048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Load Testing</a:t>
            </a:r>
          </a:p>
        </p:txBody>
      </p:sp>
      <p:sp>
        <p:nvSpPr>
          <p:cNvPr id="167" name="Google Shape;167;p25"/>
          <p:cNvSpPr txBox="1">
            <a:spLocks noGrp="1"/>
          </p:cNvSpPr>
          <p:nvPr>
            <p:ph type="body" idx="4294967295"/>
          </p:nvPr>
        </p:nvSpPr>
        <p:spPr>
          <a:xfrm>
            <a:off x="1454150" y="1854200"/>
            <a:ext cx="7689850" cy="2486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Automation done with Selenium</a:t>
            </a:r>
            <a:endParaRPr sz="14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/>
          </a:p>
        </p:txBody>
      </p:sp>
      <p:pic>
        <p:nvPicPr>
          <p:cNvPr id="2" name="Picture 1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888B7FBB-C3D8-E4A6-7DF3-B18625E7D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310" y="2227715"/>
            <a:ext cx="5001373" cy="261976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title"/>
          </p:nvPr>
        </p:nvSpPr>
        <p:spPr>
          <a:xfrm>
            <a:off x="1382543" y="468082"/>
            <a:ext cx="7037556" cy="960668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457200">
              <a:spcAft>
                <a:spcPts val="0"/>
              </a:spcAft>
            </a:pPr>
            <a:r>
              <a:rPr lang="en-US" sz="3600">
                <a:solidFill>
                  <a:schemeClr val="bg1"/>
                </a:solidFill>
              </a:rPr>
              <a:t>Maintenance</a:t>
            </a:r>
          </a:p>
        </p:txBody>
      </p:sp>
      <p:graphicFrame>
        <p:nvGraphicFramePr>
          <p:cNvPr id="176" name="Google Shape;174;p26">
            <a:extLst>
              <a:ext uri="{FF2B5EF4-FFF2-40B4-BE49-F238E27FC236}">
                <a16:creationId xmlns:a16="http://schemas.microsoft.com/office/drawing/2014/main" id="{FA437F42-F315-5DAA-9E53-ED5629A073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3844995"/>
              </p:ext>
            </p:extLst>
          </p:nvPr>
        </p:nvGraphicFramePr>
        <p:xfrm>
          <a:off x="720759" y="2198103"/>
          <a:ext cx="7699339" cy="22214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>
            <a:spLocks noGrp="1"/>
          </p:cNvSpPr>
          <p:nvPr>
            <p:ph type="title"/>
          </p:nvPr>
        </p:nvSpPr>
        <p:spPr>
          <a:xfrm>
            <a:off x="1382543" y="468082"/>
            <a:ext cx="7037556" cy="960668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457200">
              <a:spcAft>
                <a:spcPts val="0"/>
              </a:spcAft>
            </a:pPr>
            <a:r>
              <a:rPr lang="en-US" sz="3600">
                <a:solidFill>
                  <a:schemeClr val="bg1"/>
                </a:solidFill>
              </a:rPr>
              <a:t>Future Scope</a:t>
            </a:r>
          </a:p>
        </p:txBody>
      </p:sp>
      <p:graphicFrame>
        <p:nvGraphicFramePr>
          <p:cNvPr id="187" name="Google Shape;185;p28">
            <a:extLst>
              <a:ext uri="{FF2B5EF4-FFF2-40B4-BE49-F238E27FC236}">
                <a16:creationId xmlns:a16="http://schemas.microsoft.com/office/drawing/2014/main" id="{B48E4CEF-F83E-07F5-0163-75F000CC02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6207554"/>
              </p:ext>
            </p:extLst>
          </p:nvPr>
        </p:nvGraphicFramePr>
        <p:xfrm>
          <a:off x="720759" y="2198103"/>
          <a:ext cx="7699339" cy="22214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1941909" y="3397155"/>
            <a:ext cx="6686550" cy="87181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457200">
              <a:lnSpc>
                <a:spcPct val="90000"/>
              </a:lnSpc>
              <a:spcAft>
                <a:spcPts val="0"/>
              </a:spcAft>
            </a:pPr>
            <a:r>
              <a:rPr lang="en-US" sz="5400"/>
              <a:t>DEMO</a:t>
            </a:r>
          </a:p>
        </p:txBody>
      </p:sp>
      <p:pic>
        <p:nvPicPr>
          <p:cNvPr id="183" name="Graphic 182" descr="Monitor">
            <a:extLst>
              <a:ext uri="{FF2B5EF4-FFF2-40B4-BE49-F238E27FC236}">
                <a16:creationId xmlns:a16="http://schemas.microsoft.com/office/drawing/2014/main" id="{C6B7F539-1D13-0DEA-A877-D61C06FF9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1909" y="480060"/>
            <a:ext cx="2702052" cy="270205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>
            <a:spLocks noGrp="1"/>
          </p:cNvSpPr>
          <p:nvPr>
            <p:ph type="title"/>
          </p:nvPr>
        </p:nvSpPr>
        <p:spPr>
          <a:xfrm>
            <a:off x="1941909" y="3397155"/>
            <a:ext cx="6686550" cy="87181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457200">
              <a:lnSpc>
                <a:spcPct val="90000"/>
              </a:lnSpc>
              <a:spcAft>
                <a:spcPts val="0"/>
              </a:spcAft>
            </a:pPr>
            <a:r>
              <a:rPr lang="en-US" sz="5400"/>
              <a:t>Question</a:t>
            </a:r>
            <a:r>
              <a:rPr lang="en-US" altLang="en-GB" sz="5400"/>
              <a:t>s</a:t>
            </a:r>
            <a:r>
              <a:rPr lang="en-US" sz="5400"/>
              <a:t>?</a:t>
            </a:r>
          </a:p>
        </p:txBody>
      </p:sp>
      <p:pic>
        <p:nvPicPr>
          <p:cNvPr id="194" name="Graphic 193" descr="Question mark">
            <a:extLst>
              <a:ext uri="{FF2B5EF4-FFF2-40B4-BE49-F238E27FC236}">
                <a16:creationId xmlns:a16="http://schemas.microsoft.com/office/drawing/2014/main" id="{0793B78D-C024-DC2B-69FD-834F8EB3C3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41909" y="480060"/>
            <a:ext cx="2702052" cy="27020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icture 193">
            <a:extLst>
              <a:ext uri="{FF2B5EF4-FFF2-40B4-BE49-F238E27FC236}">
                <a16:creationId xmlns:a16="http://schemas.microsoft.com/office/drawing/2014/main" id="{F5076697-3C69-0DBB-56D3-E96F59A96E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040" b="2"/>
          <a:stretch/>
        </p:blipFill>
        <p:spPr>
          <a:xfrm>
            <a:off x="20" y="10"/>
            <a:ext cx="5680810" cy="5143490"/>
          </a:xfrm>
          <a:prstGeom prst="rect">
            <a:avLst/>
          </a:prstGeom>
        </p:spPr>
      </p:pic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406400" y="590550"/>
            <a:ext cx="5359399" cy="58419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Aft>
                <a:spcPts val="0"/>
              </a:spcAft>
            </a:pPr>
            <a:r>
              <a:rPr lang="en-US" sz="2400">
                <a:solidFill>
                  <a:srgbClr val="FEFFFF"/>
                </a:solidFill>
              </a:rPr>
              <a:t>Introduction		</a:t>
            </a:r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4294967295"/>
          </p:nvPr>
        </p:nvSpPr>
        <p:spPr>
          <a:xfrm>
            <a:off x="6332538" y="1512888"/>
            <a:ext cx="2811462" cy="2894012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 fontScale="92500" lnSpcReduction="20000"/>
          </a:bodyPr>
          <a:lstStyle/>
          <a:p>
            <a:pPr marL="0" indent="457200" defTabSz="457200">
              <a:spcBef>
                <a:spcPts val="1000"/>
              </a:spcBef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Smash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Tourni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a comprehensive solution designed to simplify and streamline the management of player registrations and payments for a diverse range of tournaments, including sporting events and gaming competitions. The primary objective is to enhance the efficiency of the entire tournament organization process.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Picture 378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7"/>
          </a:xfrm>
          <a:prstGeom prst="rect">
            <a:avLst/>
          </a:prstGeom>
        </p:spPr>
      </p:pic>
      <p:sp>
        <p:nvSpPr>
          <p:cNvPr id="380" name="Rectangle 379">
            <a:extLst>
              <a:ext uri="{FF2B5EF4-FFF2-40B4-BE49-F238E27FC236}">
                <a16:creationId xmlns:a16="http://schemas.microsoft.com/office/drawing/2014/main" id="{1EA5387D-64D8-4D6C-B109-FF4E81DF6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 descr="A blue and white sky&#10;&#10;Description automatically generated">
            <a:extLst>
              <a:ext uri="{FF2B5EF4-FFF2-40B4-BE49-F238E27FC236}">
                <a16:creationId xmlns:a16="http://schemas.microsoft.com/office/drawing/2014/main" id="{757D1477-7796-8313-7D93-7A435F78A3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alphaModFix amt="30000"/>
          </a:blip>
          <a:srcRect t="11792" b="31958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pic>
        <p:nvPicPr>
          <p:cNvPr id="393" name="Picture 392">
            <a:extLst>
              <a:ext uri="{FF2B5EF4-FFF2-40B4-BE49-F238E27FC236}">
                <a16:creationId xmlns:a16="http://schemas.microsoft.com/office/drawing/2014/main" id="{6319FFD2-07B5-4029-BFB3-26FCFCC2F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7"/>
          </a:xfrm>
          <a:prstGeom prst="rect">
            <a:avLst/>
          </a:prstGeom>
        </p:spPr>
      </p:pic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2171700" y="573279"/>
            <a:ext cx="6457950" cy="96977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Aft>
                <a:spcPts val="0"/>
              </a:spcAft>
            </a:pPr>
            <a:r>
              <a:rPr lang="en-US" sz="4000"/>
              <a:t>Requirements</a:t>
            </a:r>
          </a:p>
        </p:txBody>
      </p:sp>
      <p:sp>
        <p:nvSpPr>
          <p:cNvPr id="361" name="Google Shape;99;p15"/>
          <p:cNvSpPr txBox="1">
            <a:spLocks noGrp="1"/>
          </p:cNvSpPr>
          <p:nvPr>
            <p:ph type="body" idx="4294967295"/>
          </p:nvPr>
        </p:nvSpPr>
        <p:spPr>
          <a:xfrm>
            <a:off x="514350" y="1645920"/>
            <a:ext cx="8115300" cy="3018093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-228600" defTabSz="914400">
              <a:spcBef>
                <a:spcPts val="1000"/>
              </a:spcBef>
            </a:pPr>
            <a:r>
              <a:rPr lang="en-US" sz="1000" b="1" dirty="0"/>
              <a:t>Functional Requirements:</a:t>
            </a:r>
          </a:p>
          <a:p>
            <a:pPr marL="342900" lvl="1" indent="-228600" defTabSz="914400">
              <a:spcBef>
                <a:spcPts val="1000"/>
              </a:spcBef>
            </a:pPr>
            <a:r>
              <a:rPr lang="en-US" sz="900" dirty="0"/>
              <a:t>User Registration</a:t>
            </a:r>
          </a:p>
          <a:p>
            <a:pPr marL="342900" lvl="1" indent="-228600" defTabSz="914400">
              <a:spcBef>
                <a:spcPts val="1000"/>
              </a:spcBef>
            </a:pPr>
            <a:r>
              <a:rPr lang="en-US" sz="900" dirty="0"/>
              <a:t>Event Customization</a:t>
            </a:r>
          </a:p>
          <a:p>
            <a:pPr marL="342900" lvl="1" indent="-228600" defTabSz="914400">
              <a:spcBef>
                <a:spcPts val="1000"/>
              </a:spcBef>
            </a:pPr>
            <a:r>
              <a:rPr lang="en-US" sz="900" dirty="0"/>
              <a:t>Participant Management</a:t>
            </a:r>
          </a:p>
          <a:p>
            <a:pPr marL="342900" lvl="1" indent="-228600" defTabSz="914400">
              <a:spcBef>
                <a:spcPts val="1000"/>
              </a:spcBef>
            </a:pPr>
            <a:r>
              <a:rPr lang="en-US" sz="900" dirty="0"/>
              <a:t>Communication Tools</a:t>
            </a:r>
          </a:p>
          <a:p>
            <a:pPr marL="342900" lvl="1" indent="-228600" defTabSz="914400">
              <a:spcBef>
                <a:spcPts val="1000"/>
              </a:spcBef>
            </a:pPr>
            <a:r>
              <a:rPr lang="en-US" sz="900" dirty="0"/>
              <a:t>User Authentication</a:t>
            </a:r>
          </a:p>
          <a:p>
            <a:pPr marL="0" lvl="0" indent="-228600" defTabSz="914400">
              <a:spcBef>
                <a:spcPts val="1000"/>
              </a:spcBef>
            </a:pPr>
            <a:r>
              <a:rPr lang="en-US" sz="1000" b="1" dirty="0"/>
              <a:t>Non-Functional Requirements:</a:t>
            </a:r>
          </a:p>
          <a:p>
            <a:pPr marL="300038" lvl="1" indent="-228600" defTabSz="914400">
              <a:spcBef>
                <a:spcPts val="1000"/>
              </a:spcBef>
            </a:pPr>
            <a:r>
              <a:rPr lang="en-US" sz="900" dirty="0"/>
              <a:t>Performance</a:t>
            </a:r>
          </a:p>
          <a:p>
            <a:pPr marL="300038" lvl="1" indent="-228600" defTabSz="914400">
              <a:spcBef>
                <a:spcPts val="1000"/>
              </a:spcBef>
            </a:pPr>
            <a:r>
              <a:rPr lang="en-US" altLang="en-GB" sz="900" dirty="0"/>
              <a:t>Security</a:t>
            </a:r>
            <a:endParaRPr lang="en-US" sz="900" dirty="0"/>
          </a:p>
          <a:p>
            <a:pPr marL="300038" lvl="1" indent="-228600" defTabSz="914400">
              <a:spcBef>
                <a:spcPts val="1000"/>
              </a:spcBef>
            </a:pPr>
            <a:r>
              <a:rPr lang="en-US" altLang="en-GB" sz="900" dirty="0"/>
              <a:t>Scalability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1265751" y="468082"/>
            <a:ext cx="3102795" cy="960668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defTabSz="457200">
              <a:spcAft>
                <a:spcPts val="0"/>
              </a:spcAft>
            </a:pPr>
            <a:endParaRPr lang="en-US" sz="2400"/>
          </a:p>
          <a:p>
            <a:pPr marL="0" lvl="0" indent="0" defTabSz="457200">
              <a:spcAft>
                <a:spcPts val="0"/>
              </a:spcAft>
            </a:pPr>
            <a:r>
              <a:rPr lang="en-US" sz="2400"/>
              <a:t>SDLC Model</a:t>
            </a:r>
          </a:p>
        </p:txBody>
      </p:sp>
      <p:sp>
        <p:nvSpPr>
          <p:cNvPr id="319" name="Google Shape;105;p16"/>
          <p:cNvSpPr txBox="1">
            <a:spLocks noGrp="1"/>
          </p:cNvSpPr>
          <p:nvPr>
            <p:ph type="body" idx="4294967295"/>
          </p:nvPr>
        </p:nvSpPr>
        <p:spPr>
          <a:xfrm>
            <a:off x="0" y="1600200"/>
            <a:ext cx="3603625" cy="2833688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0" defTabSz="457200">
              <a:spcBef>
                <a:spcPts val="1000"/>
              </a:spcBef>
              <a:buNone/>
            </a:pPr>
            <a:r>
              <a:rPr lang="en-US" b="1" dirty="0">
                <a:solidFill>
                  <a:srgbClr val="000000"/>
                </a:solidFill>
              </a:rPr>
              <a:t>Waterfall model:</a:t>
            </a:r>
          </a:p>
          <a:p>
            <a:pPr marL="0" lvl="0" indent="0" defTabSz="457200">
              <a:spcBef>
                <a:spcPts val="1000"/>
              </a:spcBef>
              <a:buNone/>
            </a:pPr>
            <a:r>
              <a:rPr lang="en-US" dirty="0">
                <a:solidFill>
                  <a:srgbClr val="000000"/>
                </a:solidFill>
              </a:rPr>
              <a:t>Opted this because we have well defined requirements. Its effectively works for limited people.</a:t>
            </a:r>
          </a:p>
          <a:p>
            <a:pPr marL="0" lvl="0" indent="0" defTabSz="457200">
              <a:spcBef>
                <a:spcPts val="1000"/>
              </a:spcBef>
            </a:pP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6" name="Google Shape;106;p16"/>
          <p:cNvPicPr preferRelativeResize="0"/>
          <p:nvPr/>
        </p:nvPicPr>
        <p:blipFill rotWithShape="1">
          <a:blip r:embed="rId3"/>
          <a:srcRect l="6574" t="26488" r="36992" b="18189"/>
          <a:stretch>
            <a:fillRect/>
          </a:stretch>
        </p:blipFill>
        <p:spPr>
          <a:xfrm>
            <a:off x="4568937" y="1199163"/>
            <a:ext cx="4088720" cy="250514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1941909" y="3581400"/>
            <a:ext cx="6686550" cy="61758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457200">
              <a:spcAft>
                <a:spcPts val="0"/>
              </a:spcAft>
            </a:pPr>
            <a:r>
              <a:rPr lang="en-US" sz="3300"/>
              <a:t>Work breakdown Structure</a:t>
            </a:r>
          </a:p>
        </p:txBody>
      </p:sp>
      <p:pic>
        <p:nvPicPr>
          <p:cNvPr id="3" name="Picture 2" descr="A diagram of a company&#10;&#10;Description automatically generated">
            <a:extLst>
              <a:ext uri="{FF2B5EF4-FFF2-40B4-BE49-F238E27FC236}">
                <a16:creationId xmlns:a16="http://schemas.microsoft.com/office/drawing/2014/main" id="{D5CCB3CF-67A3-ED0D-947F-770E49D34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489" y="1058208"/>
            <a:ext cx="7549969" cy="2562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405209" y="725562"/>
            <a:ext cx="2834152" cy="295743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457200">
              <a:spcAft>
                <a:spcPts val="0"/>
              </a:spcAft>
            </a:pPr>
            <a:r>
              <a:rPr lang="en-US" sz="3000">
                <a:solidFill>
                  <a:srgbClr val="FEFFFF"/>
                </a:solidFill>
              </a:rPr>
              <a:t>Project Planning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FE5655F-9E0C-87C7-F223-0C7EF4B55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302" y="98302"/>
            <a:ext cx="5633012" cy="477954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405209" y="725562"/>
            <a:ext cx="2834152" cy="2957438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457200">
              <a:spcAft>
                <a:spcPts val="0"/>
              </a:spcAft>
            </a:pPr>
            <a:r>
              <a:rPr lang="en-US" sz="3000">
                <a:solidFill>
                  <a:srgbClr val="FEFFFF"/>
                </a:solidFill>
              </a:rPr>
              <a:t>Burndown Chart</a:t>
            </a:r>
          </a:p>
        </p:txBody>
      </p:sp>
      <p:pic>
        <p:nvPicPr>
          <p:cNvPr id="2" name="Picture 1" descr="A graph showing a graph showing a graph&#10;&#10;Description automatically generated with medium confidence">
            <a:extLst>
              <a:ext uri="{FF2B5EF4-FFF2-40B4-BE49-F238E27FC236}">
                <a16:creationId xmlns:a16="http://schemas.microsoft.com/office/drawing/2014/main" id="{4F65861B-B163-19A5-A8BE-20AE2FC124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9779" y="1305374"/>
            <a:ext cx="5630294" cy="33781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>
            <a:spLocks noGrp="1"/>
          </p:cNvSpPr>
          <p:nvPr>
            <p:ph type="title"/>
          </p:nvPr>
        </p:nvSpPr>
        <p:spPr>
          <a:xfrm>
            <a:off x="1941909" y="3397155"/>
            <a:ext cx="6686550" cy="87181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457200">
              <a:lnSpc>
                <a:spcPct val="90000"/>
              </a:lnSpc>
              <a:spcAft>
                <a:spcPts val="0"/>
              </a:spcAft>
            </a:pPr>
            <a:r>
              <a:rPr lang="en-US" sz="5400" dirty="0"/>
              <a:t>ER Diagram</a:t>
            </a:r>
          </a:p>
        </p:txBody>
      </p:sp>
      <p:pic>
        <p:nvPicPr>
          <p:cNvPr id="4" name="Picture 3" descr="A diagram of a flowchart&#10;&#10;Description automatically generated">
            <a:extLst>
              <a:ext uri="{FF2B5EF4-FFF2-40B4-BE49-F238E27FC236}">
                <a16:creationId xmlns:a16="http://schemas.microsoft.com/office/drawing/2014/main" id="{587A2CFC-8DD8-AC45-72DE-EF1170432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908" y="105441"/>
            <a:ext cx="5816383" cy="33589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>
            <a:spLocks noGrp="1"/>
          </p:cNvSpPr>
          <p:nvPr>
            <p:ph type="title"/>
          </p:nvPr>
        </p:nvSpPr>
        <p:spPr>
          <a:xfrm>
            <a:off x="1941909" y="3397155"/>
            <a:ext cx="6686550" cy="871817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defTabSz="457200">
              <a:lnSpc>
                <a:spcPct val="90000"/>
              </a:lnSpc>
              <a:spcAft>
                <a:spcPts val="0"/>
              </a:spcAft>
            </a:pPr>
            <a:r>
              <a:rPr lang="en-US" sz="5400"/>
              <a:t>UML Diagram</a:t>
            </a:r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9743BBA9-A014-9515-582B-5CDBEEC71F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5151" y="106681"/>
            <a:ext cx="6715440" cy="33577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89523262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158</TotalTime>
  <Words>195</Words>
  <Application>Microsoft Office PowerPoint</Application>
  <PresentationFormat>On-screen Show (16:9)</PresentationFormat>
  <Paragraphs>58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Century Gothic</vt:lpstr>
      <vt:lpstr>Wingdings 3</vt:lpstr>
      <vt:lpstr>Arial</vt:lpstr>
      <vt:lpstr>Calibri</vt:lpstr>
      <vt:lpstr>Vapor Trail</vt:lpstr>
      <vt:lpstr>Smash Tourni Application </vt:lpstr>
      <vt:lpstr>Introduction  </vt:lpstr>
      <vt:lpstr>Requirements</vt:lpstr>
      <vt:lpstr> SDLC Model</vt:lpstr>
      <vt:lpstr>Work breakdown Structure</vt:lpstr>
      <vt:lpstr>Project Planning</vt:lpstr>
      <vt:lpstr>Burndown Chart</vt:lpstr>
      <vt:lpstr>ER Diagram</vt:lpstr>
      <vt:lpstr>UML Diagram</vt:lpstr>
      <vt:lpstr>Tech Stack</vt:lpstr>
      <vt:lpstr>Testing</vt:lpstr>
      <vt:lpstr>Load Testing</vt:lpstr>
      <vt:lpstr>Maintenance</vt:lpstr>
      <vt:lpstr>Future Scope</vt:lpstr>
      <vt:lpstr>DEMO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University Library Application </dc:title>
  <dc:creator/>
  <cp:lastModifiedBy>Marri, Sri Kalyan Chakravarthi</cp:lastModifiedBy>
  <cp:revision>39</cp:revision>
  <dcterms:created xsi:type="dcterms:W3CDTF">2023-11-28T19:55:22Z</dcterms:created>
  <dcterms:modified xsi:type="dcterms:W3CDTF">2023-11-30T05:46:10Z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1033-10.2.0.7636</vt:lpwstr>
  </property>
</Properties>
</file>